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1283" r:id="rId2"/>
    <p:sldId id="1286" r:id="rId3"/>
    <p:sldId id="1054" r:id="rId4"/>
    <p:sldId id="493" r:id="rId5"/>
    <p:sldId id="494" r:id="rId6"/>
    <p:sldId id="495" r:id="rId7"/>
    <p:sldId id="496" r:id="rId8"/>
    <p:sldId id="497" r:id="rId9"/>
    <p:sldId id="498" r:id="rId10"/>
    <p:sldId id="268" r:id="rId11"/>
    <p:sldId id="269" r:id="rId12"/>
    <p:sldId id="1130" r:id="rId13"/>
    <p:sldId id="1127" r:id="rId14"/>
    <p:sldId id="1287" r:id="rId15"/>
    <p:sldId id="503" r:id="rId16"/>
    <p:sldId id="1294" r:id="rId17"/>
    <p:sldId id="492" r:id="rId18"/>
    <p:sldId id="490" r:id="rId19"/>
    <p:sldId id="504" r:id="rId20"/>
    <p:sldId id="506" r:id="rId21"/>
    <p:sldId id="1129" r:id="rId22"/>
    <p:sldId id="363" r:id="rId23"/>
    <p:sldId id="1135" r:id="rId24"/>
    <p:sldId id="1131" r:id="rId25"/>
    <p:sldId id="507" r:id="rId26"/>
    <p:sldId id="112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4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20.6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14 16383,'57'0'0,"2"0"0,-22 0 0,7 0 0,0 0 0,9 0 0,2 0 0,9 0 0,0 0 0,0 0 0,-9 0 0,-2 0 0,-9 0 0,0 0 0,-7 0 0,-9 0 0,-3 0 0,-11 0 0,4 0 0,0 0 0,-5 0 0,5 0 0,-1 0 0,3 0 0,6 0 0,1 0 0,0-6 0,0 5 0,-1-5 0,1 6 0,0 0 0,0 0 0,-1 0 0,-5 0 0,4 0 0,-12 0 0,6 0 0,-1 0 0,-5 0 0,5 0 0,-1 0 0,-3 0 0,3 0 0,2 0 0,-6 0 0,13 0 0,-13 0 0,13 0 0,-6 0 0,7 0 0,-1 0 0,-5 0 0,4 0 0,-5 0 0,1 0 0,4 0 0,-11 0 0,11 0 0,-12 0 0,6 0 0,0 0 0,-5 0 0,11 0 0,-12 0 0,13 0 0,-13 0 0,12 0 0,-11 0 0,5 0 0,-1 0 0,-4 0 0,5 0 0,-2 0 0,-3 0 0,3 0 0,1 0 0,-5 0 0,5 0 0,-1 0 0,-3 0 0,3 0 0,1 0 0,-5 0 0,5 0 0,-1 0 0,-4 0 0,10 0 0,-10 0 0,4 0 0,0 0 0,-4 0 0,9 0 0,-9 0 0,4 0 0,0 5 0,-4-3 0,4 8 0,-4-3 0,-1 0 0,5-2 0,-4 0 0,5-4 0,-1 10 0,-4-10 0,3 5 0,0-2 0,-3-2 0,3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55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16383,'56'0'0,"-2"0"0,-1 0 0,-7 0 0,7 0 0,0 0 0,-14 0 0,21 0 0,-21 0 0,22 0 0,-14 0 0,6 0 0,-9 0 0,9 0 0,-7 0 0,7 0 0,-9 0 0,-8 0 0,7 0 0,-7 0 0,1 0 0,-3 0 0,-7 0 0,7 0 0,-5 0 0,6 0 0,-15 0 0,5 0 0,-5 0 0,7 0 0,-7 0 0,6 0 0,-13 0 0,13 0 0,-13 0 0,6 0 0,0 0 0,-6 0 0,13 0 0,-13 0 0,6 0 0,5 0 0,-9 0 0,9 0 0,-5 0 0,-5 0 0,11 0 0,-11 0 0,4 0 0,1 0 0,-5 0 0,4 0 0,0 0 0,-5 0 0,5 0 0,-1 0 0,-3 0 0,3 0 0,1 0 0,-5 0 0,4 5 0,0-4 0,-4 4 0,9-5 0,-10 5 0,5-3 0,-6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24.70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 16383,'58'0'0,"1"0"0,4 0 0,-3 0 0,19 0 0,16 0 0,-18 0 0,21 0 0,-27 0 0,22 0 0,-44 0 0,14 0 0,-27 0 0,6 0 0,-13 0 0,-1 0 0,5 0 0,-11 0 0,12 0 0,1 0 0,-7 0 0,7 0 0,-1 0 0,-11 0 0,17 0 0,-24 0 0,10 0 0,-7 0 0,-5 0 0,4 0 0,0 0 0,-5 0 0,9 0 0,-9 0 0,5 0 0,6 0 0,-3 0 0,19 0 0,-11 0 0,13 0 0,-13 0 0,5 0 0,-7 0 0,-7 0 0,6 0 0,-13 0 0,6 0 0,-2 0 0,-4 0 0,9 0 0,-10 0 0,4 0 0,1 0 0,-4 0 0,9 0 0,-9 0 0,5 0 0,0 0 0,-5 0 0,4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8:01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16383,'74'0'0,"-1"0"0,-28 0 0,-6 0 0,12 0 0,-15-6 0,8 4 0,0-5 0,1 7 0,-2 0 0,-6 0 0,5 0 0,-6 0 0,8 0 0,-7 0 0,-3 0 0,-7 0 0,7 0 0,-5 0 0,-1 0 0,-3 0 0,-5 0 0,7 0 0,0 0 0,-7 0 0,5 0 0,-4 0 0,-1 0 0,5 0 0,-11 0 0,11 0 0,-11 0 0,11 0 0,-5 0 0,0 0 0,6 0 0,-13 0 0,13 0 0,-6 0 0,7 0 0,0 0 0,-7 0 0,5 0 0,-5 0 0,7 0 0,0 0 0,0 0 0,0 0 0,-7 0 0,5 0 0,-5 0 0,7 0 0,0 0 0,0 0 0,0 0 0,-1 0 0,1 0 0,-6 0 0,4 0 0,-5 0 0,7 0 0,-1 0 0,1 0 0,0 0 0,0 0 0,0 0 0,0 0 0,-1 0 0,1 0 0,0 0 0,0 0 0,0 0 0,-1 0 0,-5 0 0,4 0 0,-5 0 0,7 0 0,-7 0 0,-1 0 0,-7 0 0,6 0 0,-4 0 0,5 0 0,-1 0 0,-4 0 0,5 0 0,-1 0 0,-4 0 0,11 0 0,-11 0 0,11 0 0,-11 0 0,11 0 0,-11 0 0,11 0 0,-11 0 0,11 0 0,-5 0 0,7 0 0,-7 0 0,5 0 0,-5 0 0,1 0 0,4 0 0,-11 0 0,4 0 0,1 0 0,-5 0 0,11 0 0,-11 0 0,11 0 0,-12 0 0,13 0 0,-6 0 0,7 0 0,-7 0 0,5 0 0,-4 0 0,-1 0 0,5 0 0,-11 0 0,11 0 0,-11 0 0,4 0 0,1 0 0,-6 0 0,6 0 0,0 0 0,-6 0 0,18 0 0,-9 0 0,3 0 0,0 0 0,-4 0 0,5 0 0,1 0 0,-6 0 0,4 0 0,-12 0 0,13 0 0,-13 0 0,13 0 0,-13 0 0,13 0 0,-13 0 0,12 0 0,-11 0 0,11 0 0,-11 0 0,5 0 0,5 0 0,-9 0 0,9 0 0,-12 0 0,0 0 0,7 0 0,-6 0 0,6 0 0,5 0 0,-9 0 0,9 0 0,-12 0 0,0 0 0,6 0 0,-5 0 0,5 0 0,-1 0 0,-4 0 0,9 0 0,-9 6 0,4-5 0,0 10 0,-4-10 0,4 10 0,-1-10 0,-3 4 0,4 0 0,-6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0:51.8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1587 24575,'57'-8'0,"-7"-2"0,32-18 0,-15 8 0,18-17 0,0 7-1280,-8 1 1280,-29 10 0,0 0 0,29-2 289,8-7-289,-21 10 243,-4 1-243,-9-8 0,-9 7 0,6-7 647,-15 3-647,16 10 101,-16-15-101,7 17 0,-10-20 0,10 12 0,-7-11 0,7 11 0,-9-5 0,-1 1 0,1 4 0,0-4 0,0 0 0,0 4 0,-1-4 0,1 6 0,9 0 0,-7 0 0,7 0 0,-10 0 0,10 0 0,-7 0 0,7 0 0,-9 0 0,-1 7 0,1-4 0,-7 11 0,4-12 0,-12 12 0,6-11 0,-1 11 0,-5-10 0,27 3 0,-17-6 0,11 0 0,1-1 0,-12 8 0,13-6 0,1 4 0,-7-6 0,7 7 0,-1-5 0,-6 12 0,7-13 0,-9 13 0,-8-5 0,6 1 0,-6 4 0,1-11 0,5 11 0,-6-4 0,0-1 0,6 6 0,-6-12 0,1 5 0,5-1 0,-6-4 0,0 11 0,6-5 0,-13 1 0,6 4 0,-9-4 0,1 0 0,0 4 0,0-4 0,0 0 0,0-2 0,0 0 0,0-5 0,0 5 0,0 1 0,0-6 0,0 11 0,0-10 0,0 10 0,0-4 0,7-1 0,-5 5 0,13-12 0,-13 13 0,5-6 0,0 7 0,-5 0 0,6-7 0,-2 6 0,-5-5 0,5 6 0,-6-6 0,-1 4 0,-6-10 0,5 10 0,-4-4 0,0 0 0,4 4 0,2-10 0,1 10 0,5-10 0,-7 10 0,0-4 0,0 6 0,1-14 0,-1 11 0,2-18 0,-1 20 0,0-12 0,0 12 0,-7-12 0,6 12 0,-6-6 0,1 1 0,4 4 0,-5-4 0,7 0 0,0 4 0,-1-4 0,1 0 0,0 4 0,-1-10 0,1 10 0,0-10 0,0 10 0,-1-4 0,1 6 0,-6-6 0,4 5 0,-5-6 0,7 7 0,-1-6 0,1 5 0,-1-5 0,1 6 0,-1 0 0,1 0 0,-1 0 0,1 0 0,-1 0 0,1 0 0,-1 0 0,1 0 0,-7-6 0,6 4 0,-6-4 0,6 6 0,1 0 0,-1 0 0,1-6 0,0 4 0,-1-4 0,1 6 0,0 0 0,0 0 0,0 0 0,0 0 0,0 0 0,0 0 0,0 0 0,-6-7 0,4 6 0,-4-5 0,6 6 0,-1 0 0,0 0 0,-5-7 0,3 6 0,-4-6 0,6 7 0,0 0 0,-6-6 0,5 5 0,-5-6 0,0 7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1:02.04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24575,'27'0'0,"10"0"0,-4 7 0,16 10 0,-7 1 0,10 23 0,-9-13 0,7 15 0,-8-11 0,1 9 0,-3-6 0,-8 4 0,-1-15 0,0 5 0,-7-5 0,5 0 0,-12 5 0,12-12 0,-5 13 0,7-13 0,0 12 0,0-5 0,-1 7 0,10 1 0,4 10 0,9 3 0,0 1 0,2 7 0,-2-7 0,3 9 0,-3-9 0,-9-4 0,-4-10 0,-10-1 0,-6 0 0,5-7 0,-12 5 0,13-12 0,-13 12 0,5-5 0,0 0 0,-5 5 0,19 1 0,-18 2 0,11 5 0,-15-13 0,2 5 0,-2-6 0,2 8 0,-1-8 0,0 6 0,-1-13 0,-6 13 0,4-14 0,-3 14 0,5-13 0,-6 13 0,5-13 0,-5 13 0,7-6 0,0 0 0,0 6 0,0-5 0,-1-1 0,2 6 0,-2-6 0,1 1 0,0 5 0,0-6 0,1 8 0,-1 0 0,0-1 0,1 1 0,-1 0 0,7 14 0,-4-2 0,5 3 0,-7-6 0,-8-9 0,6 0 0,-5-1 0,6 1 0,0 0 0,1 0 0,-1 0 0,1 0 0,-1-1 0,0 1 0,1 0 0,6 0 0,-5 0 0,6-1 0,-1 1 0,-4 9 0,4-7 0,1 7 0,-6-10 0,6 10 0,-8-7 0,8 6 0,-6-15 0,5 5 0,-7-6 0,0 8 0,14 6 0,-10-4 0,9-3 0,-12-1 0,-2-13 0,0 5 0,0-7 0,0 0 0,-6 0 0,4 0 0,-10 0 0,4 0 0,0 0 0,-4-1 0,10 1 0,-11-1 0,11 1 0,-10 0 0,10 0 0,-4 0 0,0 7 0,4-5 0,-4 5 0,-1-7 0,6 0 0,-12 0 0,6 0 0,-7 0 0,6-7 0,-5 6 0,6-6 0,-7 7 0,6 0 0,-5-1 0,5 1 0,1 0 0,-6 0 0,12 0 0,-12-1 0,5 0 0,-6 0 0,0 0 0,0 0 0,7 1 0,-6 0 0,11 0 0,-10 0 0,10-7 0,-10 5 0,10-11 0,-5 11 0,7-4 0,-1 6 0,1 0 0,-1-7 0,-5 5 0,-3-10 0,-5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1:39.4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1482 24575,'43'0'0,"2"0"0,15 0 0,-6-7 0,17 5 0,-8-14 0,1-1 0,7-4 0,-8-4 0,-8 8 0,14-10 0,-25 1 0,17-9 0,0 8 0,-8-6 0,8 6 0,0-8 0,-8 1 0,8-2 0,0 1 0,-8 1 0,8 6 0,-10-4 0,-1 5 0,1-7 0,0 0 0,-9 9 0,-16 8 0,-13 10 0</inkml:trace>
  <inkml:trace contextRef="#ctx0" brushRef="#br0" timeOffset="2473">1555 830 24575,'44'0'0,"0"-7"0,17 5 0,-8-21 0,8 12 0,-10-22 0,0 15 0,-10 1 0,-1-5 0,-17 13 0,6-14 0,-13 9 0,13 5 0,-13-11 0,6 17 0,-7-11 0,-1 8 0,-1-2 0,1 0 0,0-4 0,0 10 0,8-11 0,-6 11 0,5-11 0,-7 5 0,7 0 0,-5-4 0,13 10 0,-6-11 0,0 5 0,6-1 0,-13-3 0,13 10 0,-13-11 0,13 12 0,-13-5 0,5-1 0,-7 6 0,0-6 0,0 1 0,0 5 0,0-6 0,0 1 0,0 4 0,0-10 0,0 10 0,0-10 0,-1 10 0,9-11 0,-6 11 0,13-12 0,-14 6 0,14 0 0,-5-5 0,7 4 0,-1-7 0,1 1 0,-8 6 0,6-5 0,-5 5 0,7-6 0,-1-1 0,1 7 0,23-5 0,-18 5 0,17 0 0,-22-5 0,0 12 0,0-12 0,0 13 0,-1-6 0,-6 0 0,-3 6 0,1-6 0,-7 1 0,7 5 0,-8-6 0,0 7 0,0 0 0,7-7 0,-5 6 0,5-6 0,-7 7 0,8 0 0,-6 0 0,5 0 0,-7 0 0,0 0 0,0-7 0,0 6 0,0-5 0,0 6 0,0 0 0,-1 0 0,1 0 0,7-7 0,-6 6 0,5-6 0,-6 7 0,0 0 0,0 0 0,0 0 0,-1 0 0,1-6 0,-1 5 0,1-6 0,-1 1 0,1 5 0,-1-5 0,1 6 0,0 0 0,-1-6 0,1 5 0,0-5 0,-1 6 0,1-7 0,-1 6 0,1-6 0,-1 7 0,-6-6 0,5 5 0,-4-6 0,5 7 0,0 0 0,0 0 0,-6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1:50.0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24575,'35'0'0,"8"8"0,11 20 0,2 11 0,9 1 0,0 13 0,-9-14 0,10 18 0,1 1 0,-11-12 0,0 7 0,-8-18 0,-13 5 0,4-8 0,-8-1 0,0-7 0,-7 5 0,-2-12 0,0 5 0,-6-8 0,6 8 0,-8-6 0,8 6 0,-6 0 0,13 2 0,-5 0 0,7 5 0,0-5 0,0 6 0,0 1 0,0 0 0,-1 0 0,1-7 0,0 5 0,0-12 0,-7 12 0,5-12 0,-12 12 0,12-11 0,-5 4 0,0 0 0,5-5 0,-12 5 0,4-8 0,1 8 0,-7-6 0,7 5 0,-8-7 0,7 1 0,-5-1 0,5 0 0,-7 0 0,0 0 0,1 8 0,-1-7 0,8 8 0,-6-2 0,6-4 0,-7 4 0,-1 0 0,8-4 0,-5 12 0,5-12 0,0 11 0,-6-12 0,12 13 0,-12-13 0,13 13 0,-12-6 0,4 1 0,1-2 0,-5-1 0,11 2 0,-12 0 0,4-3 0,-6 2 0,1-7 0,-1 7 0,1-1 0,-1-5 0,8 6 0,-6 0 0,6-6 0,-7 6 0,-1-1 0,1 2 0,0 1 0,0 5 0,-1-14 0,1 14 0,-1-13 0,-5 13 0,3-13 0,-4 5 0,6-7 0,0 0 0,0 8 0,0-6 0,1 5 0,-1-7 0,6 6 0,-4-5 0,11 6 0,-11-7 0,5 1 0,1 0 0,-6-1 0,5 0 0,1 1 0,-7-1 0,7 0 0,-8 0 0,0 0 0,-1 0 0,1 0 0,0 0 0,0 0 0,0 0 0,0 0 0,0-1 0,0 1 0,0 0 0,0 0 0,0 0 0,-1 0 0,1 0 0,0 0 0,0 0 0,0 0 0,0 0 0,6 6 0,-4-5 0,4 6 0,-6-8 0,0 1 0,0 0 0,0 0 0,7 8 0,-5-6 0,6 12 0,-8-12 0,1 6 0,-1-8 0,0 7 0,0-5 0,1 5 0,-1 1 0,1-6 0,0 13 0,-1-14 0,1 14 0,-7-13 0,5 6 0,-11-9 0,10 1 0,-10 0 0,10 0 0,-10 0 0,4 0 0,0 0 0,-5 0 0,6 0 0,-1-6 0,-5 4 0,6 2 0,-1 1 0,-5 5 0,12-6 0,-6-1 0,1 1 0,3-1 0,-9 1 0,9-1 0,-4 0 0,1 0 0,4-6 0,-11 5 0,11-11 0,-10 12 0,10-12 0,-11 11 0,12-10 0,-12 10 0,11-10 0,-11 10 0,11-5 0,-5 7 0,7-7 0,-7 6 0,6-6 0,-6 1 0,1 5 0,-3-12 0,-5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2:30.7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24575,'28'0'0,"-8"0"0,9 0 0,-13 6 0,13 2 0,-6 0 0,1 5 0,5-4 0,-13 5 0,12 1 0,-12-7 0,6 5 0,-8-11 0,0 10 0,0-10 0,-1 4 0,1 0 0,8-5 0,-6 12 0,5-5 0,-7-1 0,7 6 0,-5-11 0,6 11 0,-1-11 0,-5 10 0,5-4 0,1 0 0,-6 4 0,5-11 0,-7 12 0,0-12 0,0 12 0,0-12 0,0 12 0,-1-12 0,1 12 0,0-12 0,0 12 0,0-12 0,-1 12 0,1-12 0,0 11 0,0-10 0,0 10 0,0-4 0,0 6 0,8-6 0,-7 4 0,7-4 0,-8 6 0,0-6 0,0 4 0,0-10 0,-1 10 0,1-11 0,8 12 0,-6-11 0,5 11 0,-7-11 0,0 10 0,0-10 0,0 4 0,0 0 0,-1 1 0,1 1 0,0 4 0,0-10 0,0 10 0,-1-10 0,1 10 0,0-10 0,0 10 0,0-11 0,0 12 0,0-12 0,0 12 0,0-12 0,0 12 0,0-12 0,0 12 0,-1-12 0,1 11 0,0-4 0,0 6 0,0-6 0,0 4 0,0-10 0,0 10 0,7-4 0,-5 0 0,5 5 0,-7-11 0,0 10 0,0-10 0,7 11 0,-5-5 0,6 0 0,-9 4 0,1-10 0,0 10 0,0-10 0,8 11 0,-7-5 0,7 0 0,-8 4 0,0-10 0,-1 10 0,1-10 0,0 10 0,6-4 0,-4 6 0,4-6 0,-6 4 0,0-10 0,0 10 0,-1-11 0,1 12 0,0-12 0,0 12 0,0-12 0,0 12 0,0-12 0,0 5 0,0 1 0,-1-6 0,1 5 0,0 1 0,0-6 0,0 5 0,0 0 0,0-4 0,0 10 0,0-10 0,-7 10 0,6-10 0,-5 4 0,-1 0 0,6-4 0,-6 10 0,7-10 0,0 10 0,0-11 0,-1 11 0,1-5 0,-1 1 0,1 4 0,-1-11 0,1 12 0,0-12 0,0 12 0,0-6 0,0 1 0,0 5 0,-1-6 0,1 1 0,-1 4 0,1-11 0,-6 11 0,4-10 0,-4 10 0,6-10 0,-6 10 0,4-4 0,-4 6 0,6 0 0,0-6 0,0 4 0,0-4 0,-1 5 0,1 1 0,0-6 0,-7 4 0,6-10 0,-12 10 0,11-11 0,-10 12 0,10-12 0,-4 6 0,-1-1 0,5-5 0,-4 5 0,-1 1 0,5-6 0,-5 11 0,6-10 0,0 3 0,-6 1 0,5-4 0,-5 4 0,6-6 0,1 0 0,-1 0 0,1 6 0,-1-4 0,1 4 0,0-6 0,0 0 0,7 0 0,-5 0 0,13 7 0,-13-5 0,5 5 0,-7-7 0,7 0 0,-5 6 0,6-5 0,-9 6 0,1-7 0,0 6 0,0-5 0,0 5 0,0-6 0,0 0 0,0 0 0,-1 7 0,1-6 0,-1 5 0,1-6 0,0 0 0,-1 7 0,1-6 0,-1 5 0,1-6 0,0 0 0,-1 0 0,1 0 0,-6 7 0,4-6 0,-4 5 0,6-6 0,-1 0 0,1 0 0,-1 0 0,1 6 0,-1-4 0,1 4 0,0-6 0,-1 0 0,1 0 0,0 0 0,0 0 0,-1 0 0,1 6 0,0-4 0,0 4 0,-1-6 0,1 0 0,0 0 0,0 0 0,0 0 0,0 0 0,-1 0 0,1 0 0,0 0 0,-1 0 0,1 0 0,0 0 0,0 0 0,0 0 0,0 0 0,-1 0 0,1 0 0,-1 0 0,1 0 0,0 0 0,0 0 0,0 0 0,-1 0 0,1 0 0,0 0 0,0 0 0,0 0 0,-1 0 0,1 0 0,0 0 0,0 0 0,-1 0 0,1 0 0,-1 0 0,1 0 0,-2 0 0,1 0 0,0 0 0,1 0 0,-1 0 0,0 0 0,-5 0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2:44.73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2958 0 24575,'-43'0'0,"7"0"0,3 0 0,-5 0 0,20 0 0,-20 0 0,15 0 0,-1 0 0,-5 0 0,13 6 0,-13 3 0,13-1 0,-6 5 0,8-6 0,0 7 0,0 0 0,-8 1 0,5 6 0,-5-4 0,8 4 0,-1 1 0,-7-6 0,5 13 0,1-12 0,2 12 0,6-13 0,-14 13 0,6-14 0,-6 7 0,7-1 0,1-5 0,-8 13 0,6-13 0,-13 13 0,13-13 0,-14 6 0,14-1 0,-14-4 0,14 5 0,-6-8 0,1 8 0,5-6 0,-6 5 0,8-7 0,0 0 0,0 0 0,-1 7 0,0-5 0,0 13 0,1-13 0,-15 19 0,10-10 0,-10 13 0,14-15 0,0-1 0,0-1 0,1-5 0,5 6 0,-3-9 0,4 1 0,0 0 0,2 0 0,0 0 0,4 0 0,-11-6 0,12 4 0,-12 2 0,12 1 0,-12 4 0,12-5 0,-12-1 0,12 1 0,-11-1 0,11 1 0,-11-1 0,10 0 0,-10-5 0,10 4 0,-4-5 0,1 7 0,3-1 0,-4 0 0,6 0 0,-6-5 0,4 4 0,-4-4 0,0 6 0,4 0 0,-4 0 0,0 0 0,4 0 0,-11 0 0,12-1 0,-5 1 0,6 0 0,-7 0 0,6 0 0,-6 0 0,1-6 0,5 4 0,-12-4 0,11 5 0,-4 1 0,0-1 0,5 0 0,-11 0 0,10 0 0,-3 0 0,-2-5 0,6 4 0,-6-5 0,7 7 0,-5 0 0,3 0 0,-4-1 0,6 1 0,-6 0 0,4 8 0,-11 1 0,4 8 0,-6 0 0,-1-1 0,1 1 0,-2 9 0,1-7 0,0 7 0,1-10 0,-1 1 0,7 0 0,-5 0 0,-1 0 0,-2-1 0,-6 1 0,7 0 0,1-8 0,0 6 0,1-13 0,-9 13 0,7-13 0,-6 13 0,7-6 0,-1 8 0,1 0 0,-8 0 0,6 0 0,-5-1 0,-1 1 0,6 0 0,-5-8 0,6 6 0,2-13 0,-1 13 0,0-13 0,1 5 0,6-7 0,-5 0 0,5 0 0,0 0 0,-4 0 0,10 0 0,-10 0 0,10 0 0,-4 0 0,0 0 0,4-1 0,-4 1 0,-1-7 0,6 6 0,-5-6 0,0 7 0,4 0 0,-10-1 0,11 1 0,-5-1 0,0 1 0,4 0 0,-10 0 0,10 0 0,-11 0 0,12 0 0,-12 0 0,5 0 0,1 0 0,-6 0 0,5 0 0,0 0 0,-4 0 0,4-1 0,0 1 0,-5 0 0,6 0 0,-7-6 0,-1 4 0,1-4 0,0 6 0,0-6 0,0 4 0,6-4 0,-5 0 0,6 4 0,-8-4 0,1 0 0,0 4 0,6-4 0,-4-1 0,4 6 0,-6-5 0,0-1 0,6 6 0,-5-12 0,12 12 0,-12-12 0,11 12 0,-10-12 0,10 11 0,-10-10 0,10 10 0,-10-10 0,10 10 0,-11-4 0,12 6 0,-12 0 0,5 0 0,1 0 0,-6 0 0,6-1 0,-1 1 0,-4-7 0,10 6 0,-11-5 0,12 6 0,-12-7 0,12 6 0,-12-6 0,5 1 0,0 5 0,-4-6 0,11 6 0,-11-5 0,10 3 0,-10-9 0,10 10 0,-10-11 0,5 11 0,-12-10 0,10 9 0,-2-3 0,5 0 0,4 4 0,-10-11 0,5 5 0,-1 0 0,-12 2 0,17 5 0,-17-5 0,19-2 0,-5-6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4:01.0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72 16383,'67'0'0,"8"0"0,-44 0 0,29 0 0,-29 0 0,29 0 0,-29 0 0,20 0 0,-15 0 0,1 0 0,5 0 0,-6 0 0,8 0 0,0 0 0,0 6 0,0-4 0,-7 4 0,5-6 0,-6 0 0,1 0 0,5 0 0,-13 0 0,5 0 0,-7 0 0,0 0 0,-1 0 0,1 0 0,8 0 0,-7 0 0,14 0 0,-13 0 0,13 0 0,-5 0 0,-1 0 0,6 0 0,-13 0 0,13 0 0,-13 0 0,6 0 0,-9 0 0,1 0 0,0 0 0,0 0 0,0 0 0,-1 0 0,1 0 0,-7 0 0,6 0 0,-6 0 0,0 0 0,5 0 0,-5 0 0,1 0 0,4 0 0,-11 0 0,11 0 0,-11 0 0,4 0 0,0 0 0,2 0 0,-1 0 0,0-5 0,-7 3 0,6-3 0,-4 5 0,5 0 0,-1 0 0,-4 0 0,11 0 0,-11 0 0,11 0 0,-11 0 0,11 0 0,-4 0 0,-1 0 0,5 0 0,-5 0 0,7 0 0,0 0 0,-7 0 0,6 0 0,-6 0 0,0 0 0,5 0 0,-4 0 0,-1 0 0,5 0 0,-11 0 0,11 0 0,-12 0 0,13 0 0,-13 0 0,6 0 0,5 0 0,-9 0 0,9 0 0,-12 0 0,7 0 0,-5 0 0,4 0 0,1 0 0,-6 0 0,6 0 0,0 0 0,-6 0 0,6 0 0,0 0 0,-6 0 0,6 0 0,5 0 0,-9 0 0,9 0 0,-12 0 0,7 0 0,-5 0 0,5 0 0,-2 0 0,-3 0 0,3 0 0,1 0 0,-5 0 0,10 0 0,-10 0 0,4 0 0,1 0 0,-5 0 0,10 0 0,-10 0 0,4 0 0,1 0 0,-5 0 0,5 0 0,-1 0 0,-4 0 0,10 0 0,-10 0 0,5 0 0,0 0 0,-5 0 0,9 0 0,-9 0 0,-69-33 0,45 25 0,-57-24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3:58.8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0 958 24575,'44'0'0,"11"0"0,8 0 0,11 0 0,-10 0 0,7 0 0,-8 0 0,11 0 0,-1 0 0,-9 0 0,-3-8 0,0-2 0,-8 1 0,8-15 0,-11 5 0,11-8 0,-7-5 0,6 5 0,-9 0 0,0-5 0,10 4 0,-8 2 0,-1-6 0,-4 5 0,-6 2 0,9-7 0,-1 6 0,1-1 0,0-5 0,-1 6 0,1-1 0,0-5 0,-1 13 0,-8-5 0,6 0 0,-15 6 0,7-6 0,-9 9 0,0 6 0,-1-5 0,1 5 0,-7 1 0,4-6 0,-4 5 0,7 1 0,-1-6 0,1 5 0,0 0 0,0-5 0,0 13 0,0-13 0,-1 12 0,1-12 0,0 12 0,-8-5 0,6 1 0,-5 4 0,6-12 0,-6 12 0,5-5 0,-6 0 0,8 6 0,0-13 0,-8 12 0,6-12 0,-6 12 0,8-5 0,-8 1 0,6 5 0,-13-6 0,13 0 0,-13 6 0,13-6 0,-6 7 0,0-6 0,6 4 0,-6-4 0,1 6 0,5 0 0,-13 0 0,5 0 0,-7 0 0,7 0 0,-5 0 0,5 0 0,-7 0 0,0 0 0,0 0 0,0 0 0,0 0 0,0 0 0,0 0 0,0 0 0,0 0 0,0 0 0,0 0 0,0 0 0,0 0 0,-1 0 0,1 0 0,0 0 0,-1 0 0,1 0 0,-1 0 0,1 0 0,-1 0 0,1 0 0,-1 0 0,1 0 0,-1 0 0,1 0 0,0 0 0,-1 0 0,0 0 0,0 0 0,1 0 0,-1 0 0,1 0 0,-1 0 0,1 0 0,0 0 0,-1 0 0,1 0 0,-1 0 0,1 0 0,-1 0 0,0 0 0,1 0 0,-1 0 0,1 0 0,-1 0 0,1 0 0,-1 0 0,0 0 0,1 0 0,-1 0 0,0 0 0,1 0 0,-1 0 0,-6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4:07.4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4162 0 24575,'-38'0'0,"-8"0"0,13 0 0,-16 0 0,16 0 0,-16 0 0,16 0 0,-7 0 0,0 0 0,7 0 0,-7 0 0,0 0 0,15 0 0,-13 0 0,14 0 0,-7 0 0,1 0 0,7 0 0,3 0 0,-2 0 0,6 0 0,-6 0 0,8 6 0,-7-4 0,5 4 0,-13 1 0,13-5 0,-14 5 0,-2 0 0,-1-5 0,-7 12 0,0-5 0,-2 0 0,0 5 0,-6-5 0,15 0 0,-16 6 0,7-5 0,0 6 0,-7 0 0,16-7 0,-16 6 0,16-6 0,-16 8 0,16-2 0,-7 1 0,0-7 0,7 5 0,-15-5 0,6 7 0,0-7 0,-7 6 0,16-6 0,-7 0 0,9 5 0,-9-5 0,7 0 0,-7 5 0,9-12 0,0 12 0,0-13 0,0 13 0,0-12 0,7 11 0,-5-12 0,13 5 0,-12 1 0,13-6 0,-6 5 0,7-6 0,0 7 0,0-6 0,0 5 0,-1 1 0,1-6 0,0 5 0,-8-6 0,6 0 0,-5 6 0,7-4 0,-1 4 0,-6-6 0,5 0 0,-6 0 0,1 7 0,5-5 0,-13 5 0,13-7 0,-6 0 0,8 6 0,0-5 0,-1 6 0,1-1 0,0-5 0,0 5 0,6 1 0,-4-6 0,4 12 0,-13-12 0,6 12 0,-6-6 0,-1 8 0,-1 0 0,-8 0 0,0 0 0,0 1 0,0-1 0,0 1 0,0-1 0,0 0 0,0 1 0,0-1 0,0 1 0,7-8 0,-5-1 0,13-1 0,-13-4 0,13 4 0,-6-6 0,8 0 0,6 6 0,-4-4 0,4 4 0,-6-6 0,0 0 0,7 6 0,-6-4 0,5 4 0,-6-6 0,0 0 0,0 6 0,1-4 0,-1 4 0,1-6 0,-1 0 0,0 0 0,7 6 0,-6-4 0,6 4 0,-7-6 0,1 0 0,0 0 0,0 0 0,0 0 0,-1 0 0,1 6 0,-1-5 0,0 5 0,0 0 0,0-4 0,0 4 0,6 0 0,-4-4 0,4 4 0,-6-6 0,6 6 0,-5-5 0,6 6 0,-7-7 0,7 6 0,-5 1 0,4 1 0,-5 4 0,-1-5 0,1 0 0,0-1 0,5-1 0,-4-3 0,5 4 0,-7-6 0,1 6 0,0-5 0,0 5 0,0 0 0,-1-5 0,1 5 0,0-6 0,0 5 0,0-3 0,0 4 0,0-6 0,0 0 0,0 0 0,0 0 0,0 0 0,6 0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4:52.2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2647 24575,'71'0'0,"5"-8"0,-1 6 0,14-15-614,-40 7 0,1 0 614,38-12 0,-39-1 0,-1 0 0,40-1 0,-38 1 0,0-1 0,38-6 0,-39 11 0,-1-1 0,28-18 0,-27 14 0,-1 0 0,18-14 225,7-8-225,-12 11 0,-8 0 246,-1 1-246,-4 1 0,-15 1 0,7 0 619,-9 1-619,8-1 138,-6 1-138,8-11 0,1-2 0,-6-7 0,17-4 0,-15-7 0,4 16 0,3-15 0,-11 18 0,10-10 0,-12 11 0,0 2 0,0 1 0,-1 12 0,2-11 0,-9 14 0,5-7 0,-5 7 0,6-12 0,0 10 0,-7-4 0,-2 9 0,-6-1 0,-1 6 0,1-5 0,-1 7 0,-1-1 0,2-6 0,-1 5 0,8-7 0,-5 2 0,4 4 0,-6-5 0,-1 1 0,1 5 0,-1-6 0,0 8 0,0 0 0,1-8 0,6 5 0,3-18 0,-1 16 0,4-22 0,-11 23 0,5-17 0,-6 19 0,-1-6 0,1 0 0,-1 6 0,0-5 0,0 7 0,0-1 0,0 1 0,0 0 0,0 0 0,0 0 0,0 0 0,0 0 0,-7 0 0,6 6 0,-5-5 0,5 5 0,1-6 0,0 0 0,0 0 0,0 6 0,0-5 0,0 6 0,0-8 0,0 1 0,7 6 0,-5-4 0,6 10 0,-8-10 0,-1 4 0,1 0 0,0-5 0,0 12 0,0-5 0,0-1 0,0 6 0,0-12 0,0 5 0,7 0 0,-5-4 0,13 3 0,-13 1 0,5-5 0,1 12 0,-6-12 0,5 5 0,-7 0 0,0 2 0,0 0 0,0 4 0,0-4 0,0 6 0,0-6 0,0 4 0,-1-4 0,9-1 0,-6 5 0,5-5 0,-7 7 0,0-6 0,0 4 0,0-4 0,7 6 0,1 0 0,1-6 0,5 4 0,-12-4 0,5 6 0,-7 0 0,0 0 0,0 0 0,0 0 0,0 0 0,0 0 0,-1 0 0,1 0 0,-1 0 0,-1 0 0,1 0 0,0 0 0,0 0 0,0 0 0,0 0 0,-6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16:55:00.8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0 988 24575,'20'0'0,"7"0"0,-12 0 0,7 0 0,-1 0 0,-5 0 0,6 0 0,-1 0 0,-5 0 0,5 0 0,1 0 0,-6 0 0,12 0 0,-12 0 0,13 0 0,-13 0 0,13 0 0,-13 0 0,5 0 0,1 0 0,-7 0 0,7 0 0,-1 0 0,-5 0 0,6 0 0,-8 0 0,-1 0 0,1 0 0,-2 0 0,1 0 0,1 0 0,-1 0 0,1 0 0,0 0 0,8 0 0,1 0 0,8-7 0,-8 5 0,6-5 0,-13 1 0,13 5 0,-13-12 0,5 5 0,-7 0 0,0-4 0,7 10 0,-5-10 0,6 4 0,-8-6 0,7-1 0,-5 0 0,13 0 0,-13 1 0,12 5 0,-4-4 0,7 4 0,-8 1 0,6-6 0,-6 5 0,8 0 0,-8-4 0,6 5 0,-5-7 0,6 6 0,1-5 0,0 5 0,-8-6 0,6 0 0,-13 7 0,13-6 0,-13 6 0,5 0 0,-7-5 0,0 5 0,8-7 0,-7 1 0,7 5 0,-8-3 0,7 3 0,-5-5 0,5 6 0,-7-5 0,0 5 0,0 0 0,0-4 0,0 10 0,0-10 0,0 10 0,0-4 0,0-1 0,0 6 0,0-12 0,0 12 0,0-12 0,0 12 0,-1-12 0,1 11 0,8-11 0,-6 11 0,5-11 0,-7 12 0,0-12 0,6 5 0,-4-6 0,4 6 0,-6-4 0,7 10 0,-5-10 0,5 10 0,-7-4 0,0 6 0,0 0 0,-6-7 0,4 6 0,-4-5 0,6 0 0,-1 4 0,1-4 0,0 0 0,0 4 0,0-10 0,0 10 0,7-11 0,-5 11 0,13-12 0,-13 13 0,5-6 0,-7 0 0,7 6 0,-5-12 0,6 12 0,-1-6 0,-5 1 0,5 5 0,1-6 0,-6 7 0,5 0 0,1 0 0,-7-6 0,7 4 0,-1-4 0,-5 6 0,5 0 0,-7 0 0,0 0 0,0 0 0,0 0 0,0 0 0,0 0 0,0 0 0,-1 0 0,-5-6 0,4 4 0,-4-4 0,6 6 0,0 0 0,0-6 0,0 4 0,0-4 0,0 6 0,-1 0 0,1 0 0,0-6 0,0 4 0,0-4 0,-1 6 0,1 0 0,-1-7 0,1 6 0,-1-5 0,1 6 0,0 0 0,-1 0 0,1 0 0,0-7 0,0 6 0,0-6 0,0 7 0,0 0 0,0 0 0,0-6 0,-1 5 0,1-6 0,0 7 0,0 0 0,0 0 0,0 0 0,0 0 0,0 0 0,0 0 0,0-6 0,0 4 0,0-10 0,0 10 0,0-10 0,-1 10 0,1-10 0,0 10 0,0-4 0,0 0 0,0 4 0,0-4 0,0 6 0,7 0 0,-5 0 0,6 0 0,-9 0 0,1 0 0,0 0 0,0 0 0,0 0 0,-1 0 0,0 0 0,0 0 0,0 0 0,0 0 0,0 0 0,0 0 0,0 0 0,0 0 0,1 0 0,0 0 0,0 0 0,0 0 0,0 0 0,0 0 0,-1 0 0,1 0 0,-1 0 0,0 0 0,0 0 0,1 0 0,-1 0 0,1 0 0,-7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4:07.32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16383,'93'0'0,"-20"0"0,-2 0 0,-5 0 0,-3 0 0,0 0 0,-16 0 0,21 0 0,-28 0 0,22 0 0,-36 0 0,1 0 0,0 0 0,0 0 0,-7 0 0,5 0 0,-11 0 0,4 0 0,1 0 0,-5 0 0,5 0 0,-1 0 0,-4 0 0,11 0 0,-11 0 0,11 0 0,-5 0 0,0 0 0,5 0 0,-4 0 0,-1 0 0,5 0 0,-5 0 0,1 0 0,4 0 0,-5 0 0,0 0 0,6 0 0,-6 0 0,0 0 0,5 0 0,-4 0 0,5 0 0,-5 0 0,4 6 0,-11-4 0,4 3 0,6-5 0,-9 0 0,9 0 0,-12 0 0,1 0 0,4 6 0,-4-5 0,5 4 0,-1-5 0,-4 0 0,10 0 0,-10 0 0,4 0 0,0 0 0,-3 0 0,8 0 0,-9 0 0,4 6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6:59.9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 16383,'96'0'0,"0"0"0,0 0 0,0 0 0,0 0 0,12 0 0,3 0 0,-14 0 0,-33 0 0,-34 0 0,-16 0 0,11 0 0,-5 0 0,7 0 0,0 0 0,0 0 0,0 0 0,-1 0 0,1 0 0,-7 0 0,6 0 0,-13 0 0,12 0 0,-11 0 0,11 0 0,-11 0 0,5 0 0,5 0 0,-9 0 0,9 0 0,-12 0 0,0 0 0,6 0 0,-5 0 0,11 0 0,-10 0 0,4 0 0,1 0 0,-5 0 0,4 0 0,1 0 0,1 0 0,1 0 0,4 0 0,-5 0 0,7 0 0,-7 0 0,5 0 0,-11 0 0,11 0 0,-11 0 0,5 0 0,-2 0 0,-3 0 0,3 0 0,1 0 0,-5 0 0,5 0 0,-1 0 0,-4 0 0,5 0 0,-1 0 0,-4 0 0,4 6 0,0-5 0,-4 5 0,9-6 0,-9 0 0,4 0 0,0 0 0,-4 0 0,10 5 0,-10-4 0,4 5 0,-1-6 0,-3 0 0,9 5 0,-9-4 0,4 5 0,0-1 0,-4-4 0,9 4 0,-8 1 0,3-5 0,0 4 0,-4 0 0,8-4 0,-8 4 0,3 0 0,-4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37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16383,'48'0'0,"4"0"0,-16 0 0,1 0 0,5 0 0,-14 0 0,7 0 0,4 0 0,-9 0 0,10 0 0,-19 0 0,-3 0 0,-6 0 0,6 0 0,-5 0 0,5 0 0,-1 0 0,-3 0 0,3 0 0,2 0 0,-6 0 0,6 0 0,0 0 0,-6 5 0,13-3 0,-13 3 0,13 1 0,-13-4 0,12 4 0,-11-6 0,5 0 0,0 0 0,-6 0 0,6 0 0,0 0 0,-6 0 0,13 0 0,-6 0 0,0 0 0,5 0 0,-4 0 0,5 0 0,-5 5 0,4-4 0,-5 5 0,7-6 0,-7 0 0,5 0 0,-4 6 0,-1-5 0,5 5 0,-11-6 0,5 5 0,-1-3 0,-4 3 0,5-5 0,-1 0 0,-4 0 0,5 0 0,-2 6 0,3-5 0,-1 4 0,0-5 0,-7 0 0,7 0 0,-6 0 0,6 0 0,5 6 0,-9-5 0,9 4 0,-12-5 0,0 0 0,6 6 0,2-5 0,-1 5 0,-1-6 0,-6 0 0,6 5 0,-5-4 0,5 5 0,0-1 0,-5-4 0,4 5 0,1-1 0,-5-3 0,5 3 0,-1 0 0,-4-3 0,4 3 0,0-5 0,-3 5 0,7-3 0,-8 3 0,4-5 0,0 5 0,-5-3 0,10 3 0,-9-5 0,4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06.50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 16383,'62'0'0,"-11"0"0,-16 0 0,8 0 0,-12 0 0,20 0 0,-22 0 0,13 0 0,-13 0 0,13 0 0,-6 0 0,1 0 0,-3 0 0,-7 0 0,0 0 0,7 0 0,-5 0 0,5 0 0,-7 0 0,0 0 0,0 0 0,-1 0 0,1 0 0,0 0 0,0 0 0,0 0 0,0 0 0,-1 0 0,-6 0 0,5 0 0,-4 0 0,-1 0 0,5 0 0,-5 0 0,7 0 0,0 0 0,0 0 0,-1 0 0,1 0 0,0 6 0,0-5 0,0 5 0,-1-6 0,-5 0 0,4 0 0,-5 0 0,0 0 0,5 0 0,-4 0 0,-1 0 0,5 0 0,-5 6 0,7-4 0,-6 9 0,-3-10 0,1 5 0,-5-1 0,4-4 0,1 11 0,-5-11 0,4 5 0,0 0 0,-5-5 0,5 10 0,1-10 0,-6 10 0,6-10 0,-1 5 0,-5-1 0,5-4 0,6 5 0,-9-6 0,9 0 0,-12 0 0,0 0 0,5 0 0,-3 0 0,3 0 0,1 5 0,-5-4 0,5 5 0,0-6 0,-5 0 0,4 0 0,1 0 0,-5 0 0,5 0 0,0 0 0,-5 0 0,5 0 0,-1 0 0,-3 0 0,10 0 0,-11 0 0,6 0 0,-2 0 0,-3 0 0,10 0 0,-10 0 0,4 0 0,1 0 0,-5 0 0,5 0 0,-2 0 0,-3 0 0,10 0 0,-11 0 0,6 0 0,-2 0 0,-3 0 0,3 0 0,1 0 0,-5 0 0,5 0 0,-1 0 0,-3 0 0,3 0 0,1 0 0,-5 0 0,5 0 0,-1 0 0,-3 0 0,3 0 0,1 0 0,-5 0 0,5 0 0,-1 0 0,-4 0 0,10 0 0,-10 0 0,4 0 0,1 0 0,-5 0 0,10 0 0,-10 0 0,4 0 0,1 0 0,-5 5 0,5-3 0,-1 3 0,-3-5 0,3 5 0,1-3 0,-5 3 0,5-5 0,-1 0 0,-3 0 0,3 0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43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16383,'98'0'0,"-37"0"0,-4 0 0,-6 0 0,1 0 0,1 0 0,17 0 0,28 0 0,-11 0 0,0 0 0,-20 0 0,15 0 0,-33 0 0,14 0 0,-19 0 0,0 0 0,-7 0 0,5 0 0,-13 0 0,13 0 0,-14 0 0,15 0 0,-7 0 0,8 0 0,0 0 0,9 0 0,-6 0 0,6 0 0,-9 0 0,0 0 0,0 0 0,-8 0 0,-1 0 0,-8 0 0,-1 0 0,1 0 0,0 0 0,0 0 0,0 0 0,-7 0 0,5 0 0,-4 0 0,5 0 0,1 0 0,0 0 0,-7 0 0,5 0 0,-4 0 0,5 0 0,-5 0 0,4 0 0,-5 0 0,0 0 0,6 0 0,-6 0 0,0 0 0,5 0 0,-11 0 0,11 0 0,-11 0 0,11 0 0,-5 0 0,1 0 0,4 0 0,-11 0 0,11 0 0,-12 0 0,13 0 0,-13 0 0,6 0 0,5 0 0,-9 0 0,9 0 0,-5 0 0,-6 0 0,6 0 0,-2 0 0,-3 0 0,3 0 0,1 0 0,-5 0 0,5 0 0,-1 0 0,-4 0 0,10 0 0,-10 0 0,4 0 0,0 0 0,-4 0 0,4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12.3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91 16383,'57'0'0,"-2"0"0,-35 0 0,0 0 0,5 0 0,-11 0 0,11 0 0,-11 0 0,11 0 0,-6 0 0,8 0 0,-8 0 0,6-6 0,3 5 0,1-5 0,5 6 0,1 0 0,-7 0 0,14 0 0,-13 0 0,6-6 0,-1 4 0,-5-4 0,5 6 0,-7 0 0,0 0 0,0 0 0,0-6 0,7 4 0,-5-4 0,6 6 0,-1 0 0,2 0 0,1 0 0,-3 0 0,0 0 0,-5 0 0,6 0 0,-9 0 0,1 0 0,0 0 0,-7 0 0,5-6 0,-11 5 0,11-5 0,-5 6 0,1-6 0,4 5 0,0-4 0,-3-1 0,9 5 0,-18-5 0,12 6 0,-4 0 0,-1-5 0,5 3 0,-5-3 0,0 5 0,6 0 0,-6 0 0,0 0 0,5 0 0,-5 0 0,0 0 0,6 0 0,-13 0 0,13 0 0,-13 0 0,12 0 0,-11 0 0,11 0 0,-4 0 0,-1 0 0,-1 0 0,-1 0 0,3 0 0,-1 0 0,5 0 0,-11 0 0,4 0 0,1 0 0,1 0 0,1 0 0,4 0 0,0 0 0,-3 0 0,2 0 0,-6 0 0,-4 0 0,11 0 0,-11 0 0,5 0 0,-2 0 0,-3 0 0,10 0 0,-10 0 0,4 0 0,0 0 0,-5 0 0,5 0 0,-1 0 0,-3 0 0,3 0 0,0 0 0,-3 0 0,3 5 0,0-3 0,-4 3 0,9-5 0,-10 0 0,5 0 0,0 5 0,-4-4 0,9 10 0,-9-10 0,4 5 0,0-1 0,-5-4 0,5 10 0,-6-5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1:47:49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16383,'67'0'0,"-12"0"0,-13 0 0,-5 0 0,-1 0 0,-8 0 0,5 0 0,-11 0 0,20 0 0,-13 0 0,5 0 0,1 0 0,1 0 0,1 0 0,-3 0 0,1 0 0,1 0 0,1 0 0,-3 0 0,-7 0 0,-7 0 0,5 0 0,-11 0 0,5 0 0,5 0 0,-9 0 0,16 0 0,-11 0 0,7 0 0,0 0 0,7 0 0,-5 0 0,13 0 0,-6 0 0,1 0 0,-3 0 0,1 0 0,-6 0 0,5 0 0,-7 0 0,0 0 0,-1 0 0,1 0 0,0 0 0,0 0 0,-1 0 0,-5 0 0,4 0 0,-5 0 0,1 0 0,4 0 0,-5 0 0,7 0 0,-1 0 0,-5 0 0,4 0 0,-5 0 0,7 0 0,0 0 0,-7 0 0,5 0 0,-4 0 0,6 0 0,-1 0 0,-5 0 0,4 0 0,-5 0 0,0 0 0,6 0 0,-13 0 0,13 0 0,-13 0 0,13 0 0,-6 0 0,0 0 0,5 0 0,-11 0 0,5 5 0,-1-4 0,-4 5 0,11-6 0,-11 0 0,11 0 0,-11 0 0,11 0 0,1 0 0,-4 0 0,2 0 0,-6 0 0,-4 5 0,11-3 0,-11 3 0,11-5 0,-11 5 0,11-3 0,-11 3 0,11-5 0,-11 0 0,4 5 0,1-3 0,-5 3 0,5-5 0,-1 0 0,-4 6 0,5-5 0,5 4 0,-9-5 0,9 0 0,-5 6 0,-6-4 0,6 4 0,-2-1 0,-3-4 0,10 5 0,-10-6 0,4 0 0,6 6 0,-9-5 0,9 5 0,-5-6 0,1 0 0,0 0 0,-1 0 0,0 0 0,-5 0 0,4 0 0,0 6 0,-5-5 0,5 4 0,0-5 0,-4 0 0,5 0 0,5 0 0,-9 0 0,9 0 0,-12 0 0,0 0 0,6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D38B7-54A7-674E-BCBE-8662B861A4EF}" type="datetimeFigureOut">
              <a:t>07.03.25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8D667-B874-564D-BF6B-113548002DC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59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8D667-B874-564D-BF6B-113548002DC3}" type="slidenum">
              <a:rPr lang="de-LU"/>
              <a:t>18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41969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24110-7E6B-FB4C-B624-F1C2F1293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690A78-0FC8-2545-8CF8-3E1AD7DAE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5B1F3E-CC4C-9A41-A50D-373A876B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5DFA5-5188-8846-8433-6E844DCB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EB23C9-E5CA-2E48-A403-75522060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3CFA3-EC9F-5346-8E8B-7811CEBE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77362A-4422-A34C-ABB7-1E05E8F31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8FF6EF-92DD-E742-BAC7-1105CBC7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4EF4EC-0C6B-CB4A-96BF-CC192CAC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58701C-C9B1-3E4C-93D4-547ADA80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6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62BF17-D5D1-514E-B082-C185389A5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07C702-76C7-264F-8B42-1C351DC48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AA5D44-2F53-CB46-A46A-2EAE740F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3BF71-98A9-4347-B462-D196BEC2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606156-6BFE-BD40-828C-DB7A2AE8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08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08F21-D555-974D-9901-BBA77E9F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278C8-491C-794C-8CC9-8E019D12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9BC56F-2EA3-4447-828A-AFE9B0A8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FE0053-E7C0-2C4D-9761-4735A976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D74831-7822-B945-B47B-82BE2181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15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36940-A33B-C648-A2E9-FA61F0BB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25E89C-F2EA-5748-AE91-67CC7C42E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8F71F-5319-0C45-8583-97426BA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81A1E3-7E8D-1744-AAC9-01D53612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E636-3137-C546-8494-F8110356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8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5E073-0D7C-5F4E-992E-71EE6205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16E6C6-E244-434A-BCDA-8A2E879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DD25B0-88BB-1944-9D78-524977560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C19A00-A8B2-6349-A561-4A1E9A63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67103E-0E72-C14C-B75E-02FF6666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C6AF3-10C5-5645-9F7A-BDB1EF42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10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4832C-C684-0F43-A931-EE0D3980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9D3F0D-F0DA-5548-A0A7-E0A376CC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EE7814-102D-EE47-A68B-3D834E7D0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58AF7E-C9C2-C04E-A729-F535E02C4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560D0A-3FF7-A741-8F38-EE87BD474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5A4D05-4879-7B4D-853F-F942A534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5AC5D3C-D7C0-0846-AB31-025162BA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F391F8F-2B23-D54C-A875-A4810B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84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B0A88-1307-1B42-AEA8-F6B9B75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E1732E-0E9F-FC4E-95AD-9DCB5193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7ACF30-A855-D842-B835-654D18D7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7355C8-BCA8-024C-9091-88684CD9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71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9749E4-EE42-C346-ABAE-DC8FC2B75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4CDBFB-80E2-994A-A2AC-3C63BD7E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E029E9-3FFB-EC42-9165-43F914DE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10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91EBD-7EDA-534D-8799-0FDF8B5C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DD3DF1-4202-774E-9AB2-8956ECD3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D49C03-44FB-DF44-AB66-ECCC6C978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250E9A-FFA6-A04B-9893-53ACF8C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8AF255-A024-8C45-AB8B-C2178B0A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3AB18B-799E-A04D-B390-EAD36878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79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AC007-DC7E-3341-A176-4186CDEB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08FFBF3-E5D9-FB4F-89D5-F4C02CCCE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56E680-3B1D-DA4C-9CD5-2ED7170CB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41326B-B353-7A42-9C9F-B1BC1C0E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DEB88C-A4A9-EB4D-BFC2-088AA9A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0B3EF7-EF0C-B849-891C-8AA22D5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44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367A49-C9C2-8843-AAED-C55683B7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C32B96-46DD-094E-9C0A-96CB11E35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1A052-B414-FE4C-BB53-A360BCFC7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FDD18-40EE-344D-88BF-5434D900F0C9}" type="datetimeFigureOut">
              <a:rPr lang="de-DE" smtClean="0"/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85F3E-419C-2240-BF9B-B399CEF62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BC4E14-42B9-F542-8506-75BA5DAB7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591D4-EA17-C44D-AF08-9CF2C66F5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59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-wuerfel.de/2-wuerfe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-wuerfel.de/2-wuerfe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mp3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170.png"/><Relationship Id="rId26" Type="http://schemas.openxmlformats.org/officeDocument/2006/relationships/image" Target="../media/image210.png"/><Relationship Id="rId3" Type="http://schemas.openxmlformats.org/officeDocument/2006/relationships/image" Target="../media/image39.png"/><Relationship Id="rId21" Type="http://schemas.openxmlformats.org/officeDocument/2006/relationships/customXml" Target="../ink/ink19.xml"/><Relationship Id="rId12" Type="http://schemas.openxmlformats.org/officeDocument/2006/relationships/image" Target="../media/image140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0.png"/><Relationship Id="rId20" Type="http://schemas.openxmlformats.org/officeDocument/2006/relationships/image" Target="../media/image180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200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220.png"/><Relationship Id="rId19" Type="http://schemas.openxmlformats.org/officeDocument/2006/relationships/customXml" Target="../ink/ink18.xml"/><Relationship Id="rId4" Type="http://schemas.openxmlformats.org/officeDocument/2006/relationships/customXml" Target="../ink/ink14.xml"/><Relationship Id="rId14" Type="http://schemas.openxmlformats.org/officeDocument/2006/relationships/image" Target="../media/image150.png"/><Relationship Id="rId22" Type="http://schemas.openxmlformats.org/officeDocument/2006/relationships/image" Target="../media/image190.png"/><Relationship Id="rId27" Type="http://schemas.openxmlformats.org/officeDocument/2006/relationships/customXml" Target="../ink/ink22.xml"/><Relationship Id="rId30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learningapps.org/128979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4.xml"/><Relationship Id="rId7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6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0.xml"/><Relationship Id="rId7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12.xml"/><Relationship Id="rId7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A2.2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 7. Mäerz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BB345-BA27-154C-B5E1-94D2B179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lb-LU" sz="3200" dirty="0"/>
              <a:t>Ech kommen </a:t>
            </a:r>
            <a:r>
              <a:rPr lang="lb-LU" sz="3200" b="1" dirty="0">
                <a:highlight>
                  <a:srgbClr val="FFFF00"/>
                </a:highlight>
              </a:rPr>
              <a:t>aus</a:t>
            </a:r>
            <a:r>
              <a:rPr lang="lb-LU" sz="3200" dirty="0"/>
              <a:t> + </a:t>
            </a:r>
            <a:r>
              <a:rPr lang="lb-LU" sz="3200" dirty="0">
                <a:solidFill>
                  <a:schemeClr val="accent6"/>
                </a:solidFill>
                <a:highlight>
                  <a:srgbClr val="FFFF00"/>
                </a:highlight>
              </a:rPr>
              <a:t>Land</a:t>
            </a:r>
          </a:p>
          <a:p>
            <a:pPr marL="0" indent="0" algn="ctr">
              <a:buNone/>
            </a:pPr>
            <a:r>
              <a:rPr lang="lb-LU" sz="3200" u="sng" dirty="0">
                <a:solidFill>
                  <a:schemeClr val="accent6"/>
                </a:solidFill>
              </a:rPr>
              <a:t>Beispill</a:t>
            </a:r>
            <a:r>
              <a:rPr lang="lb-LU" sz="3200" dirty="0"/>
              <a:t>: Ech kommen aus Frankräich.</a:t>
            </a:r>
          </a:p>
          <a:p>
            <a:pPr marL="0" indent="0" algn="ctr">
              <a:buNone/>
            </a:pPr>
            <a:endParaRPr lang="lb-LU" sz="3200" dirty="0"/>
          </a:p>
          <a:p>
            <a:pPr marL="0" indent="0" algn="ctr">
              <a:buNone/>
            </a:pPr>
            <a:r>
              <a:rPr lang="lb-LU" sz="3200" dirty="0"/>
              <a:t>Ech komme</a:t>
            </a:r>
            <a:r>
              <a:rPr lang="lb-LU" sz="3200" strike="sngStrike" dirty="0"/>
              <a:t>n</a:t>
            </a:r>
            <a:r>
              <a:rPr lang="lb-LU" sz="3200" dirty="0"/>
              <a:t> </a:t>
            </a:r>
            <a:r>
              <a:rPr lang="lb-LU" sz="3200" dirty="0">
                <a:highlight>
                  <a:srgbClr val="00FFFF"/>
                </a:highlight>
              </a:rPr>
              <a:t>vu(n)</a:t>
            </a:r>
            <a:r>
              <a:rPr lang="lb-LU" sz="3200" dirty="0"/>
              <a:t> + </a:t>
            </a:r>
            <a:r>
              <a:rPr lang="lb-LU" sz="3200" dirty="0">
                <a:solidFill>
                  <a:srgbClr val="87446D"/>
                </a:solidFill>
                <a:highlight>
                  <a:srgbClr val="00FFFF"/>
                </a:highlight>
              </a:rPr>
              <a:t>Stad</a:t>
            </a:r>
          </a:p>
          <a:p>
            <a:pPr marL="0" indent="0" algn="ctr">
              <a:buNone/>
            </a:pPr>
            <a:r>
              <a:rPr lang="lb-LU" sz="3200" u="sng" dirty="0">
                <a:solidFill>
                  <a:schemeClr val="accent6"/>
                </a:solidFill>
              </a:rPr>
              <a:t>Beispill</a:t>
            </a:r>
            <a:r>
              <a:rPr lang="lb-LU" sz="3200" dirty="0"/>
              <a:t>: Ech komme</a:t>
            </a:r>
            <a:r>
              <a:rPr lang="lb-LU" sz="3200" strike="sngStrike" dirty="0"/>
              <a:t>n</a:t>
            </a:r>
            <a:r>
              <a:rPr lang="lb-LU" sz="3200" dirty="0"/>
              <a:t> vu</a:t>
            </a:r>
            <a:r>
              <a:rPr lang="lb-LU" sz="3200" strike="sngStrike" dirty="0"/>
              <a:t>n</a:t>
            </a:r>
            <a:r>
              <a:rPr lang="lb-LU" sz="3200" dirty="0"/>
              <a:t> Metz (</a:t>
            </a:r>
            <a:r>
              <a:rPr lang="lb-LU" sz="3200" dirty="0">
                <a:solidFill>
                  <a:srgbClr val="FF0000"/>
                </a:solidFill>
              </a:rPr>
              <a:t>N-Reegel</a:t>
            </a:r>
            <a:r>
              <a:rPr lang="lb-LU" sz="3200" dirty="0"/>
              <a:t>)</a:t>
            </a:r>
          </a:p>
        </p:txBody>
      </p:sp>
      <p:pic>
        <p:nvPicPr>
          <p:cNvPr id="5" name="Picture 4" descr="A picture containing table, photo, cake, child&#10;&#10;Description automatically generated">
            <a:extLst>
              <a:ext uri="{FF2B5EF4-FFF2-40B4-BE49-F238E27FC236}">
                <a16:creationId xmlns:a16="http://schemas.microsoft.com/office/drawing/2014/main" id="{C6EF9C37-B815-C340-87C0-3691DAC0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91" y="4805554"/>
            <a:ext cx="2762509" cy="20524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2A038F-EC65-254F-9259-5F28092C9714}"/>
              </a:ext>
            </a:extLst>
          </p:cNvPr>
          <p:cNvSpPr txBox="1"/>
          <p:nvPr/>
        </p:nvSpPr>
        <p:spPr>
          <a:xfrm>
            <a:off x="326571" y="261496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A5687B-FFC1-474B-B719-E3391FEB147E}"/>
              </a:ext>
            </a:extLst>
          </p:cNvPr>
          <p:cNvSpPr txBox="1"/>
          <p:nvPr/>
        </p:nvSpPr>
        <p:spPr>
          <a:xfrm>
            <a:off x="6283806" y="1715209"/>
            <a:ext cx="74382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r>
              <a:rPr lang="de-DE"/>
              <a:t>_____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4A56F1-E4EE-F14F-B0FB-0D794BAD3A9D}"/>
              </a:ext>
            </a:extLst>
          </p:cNvPr>
          <p:cNvSpPr txBox="1"/>
          <p:nvPr/>
        </p:nvSpPr>
        <p:spPr>
          <a:xfrm>
            <a:off x="6180364" y="3429000"/>
            <a:ext cx="9316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r>
              <a:rPr lang="de-DE"/>
              <a:t>_____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9D87DE-9673-5249-BFD4-D9C0DDFF4D29}"/>
              </a:ext>
            </a:extLst>
          </p:cNvPr>
          <p:cNvSpPr txBox="1"/>
          <p:nvPr/>
        </p:nvSpPr>
        <p:spPr>
          <a:xfrm>
            <a:off x="11061198" y="38881"/>
            <a:ext cx="97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Stëffi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27643A-7E3D-FB4B-9A4A-487FDEBC0C39}"/>
              </a:ext>
            </a:extLst>
          </p:cNvPr>
          <p:cNvSpPr txBox="1"/>
          <p:nvPr/>
        </p:nvSpPr>
        <p:spPr>
          <a:xfrm>
            <a:off x="6515100" y="2471956"/>
            <a:ext cx="7438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r>
              <a:rPr lang="de-DE"/>
              <a:t>____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F5CDC4-CC6A-3C47-BB4F-05F1EBC5BC7C}"/>
              </a:ext>
            </a:extLst>
          </p:cNvPr>
          <p:cNvSpPr txBox="1"/>
          <p:nvPr/>
        </p:nvSpPr>
        <p:spPr>
          <a:xfrm>
            <a:off x="6180364" y="4075331"/>
            <a:ext cx="9316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r>
              <a:rPr lang="de-DE"/>
              <a:t>_____</a:t>
            </a:r>
          </a:p>
        </p:txBody>
      </p:sp>
    </p:spTree>
    <p:extLst>
      <p:ext uri="{BB962C8B-B14F-4D97-AF65-F5344CB8AC3E}">
        <p14:creationId xmlns:p14="http://schemas.microsoft.com/office/powerpoint/2010/main" val="34875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9164A-76D0-7341-8308-E43BC26E0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27" y="246018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lb-LU" sz="4400" dirty="0"/>
              <a:t>Ech komme </a:t>
            </a:r>
            <a:r>
              <a:rPr lang="lb-LU" sz="4400" b="1" dirty="0"/>
              <a:t>vu</a:t>
            </a:r>
            <a:r>
              <a:rPr lang="lb-LU" sz="4400" strike="sngStrike" dirty="0"/>
              <a:t>n</a:t>
            </a:r>
            <a:r>
              <a:rPr lang="lb-LU" sz="4400" dirty="0"/>
              <a:t> </a:t>
            </a:r>
            <a:r>
              <a:rPr lang="lb-LU" sz="4400" dirty="0">
                <a:highlight>
                  <a:srgbClr val="FFFF00"/>
                </a:highlight>
              </a:rPr>
              <a:t>Lëtzebuerg</a:t>
            </a:r>
            <a:r>
              <a:rPr lang="lb-LU" sz="4400" dirty="0"/>
              <a:t> (</a:t>
            </a:r>
            <a:r>
              <a:rPr lang="lb-LU" sz="4400" dirty="0">
                <a:solidFill>
                  <a:schemeClr val="accent6"/>
                </a:solidFill>
              </a:rPr>
              <a:t>Land</a:t>
            </a:r>
            <a:r>
              <a:rPr lang="lb-LU" sz="4400" dirty="0"/>
              <a:t>), vun </a:t>
            </a:r>
            <a:r>
              <a:rPr lang="lb-LU" sz="4400" dirty="0">
                <a:highlight>
                  <a:srgbClr val="00FFFF"/>
                </a:highlight>
              </a:rPr>
              <a:t>Esch</a:t>
            </a:r>
            <a:r>
              <a:rPr lang="lb-LU" sz="4400" dirty="0"/>
              <a:t>.</a:t>
            </a:r>
          </a:p>
          <a:p>
            <a:pPr marL="0" indent="0" algn="ctr">
              <a:buNone/>
            </a:pPr>
            <a:endParaRPr lang="lb-LU" sz="4400" dirty="0"/>
          </a:p>
          <a:p>
            <a:pPr marL="0" indent="0" algn="ctr">
              <a:buNone/>
            </a:pPr>
            <a:r>
              <a:rPr lang="lb-LU" sz="4400" dirty="0"/>
              <a:t>Ech komme </a:t>
            </a:r>
            <a:r>
              <a:rPr lang="lb-LU" sz="4400" b="1" dirty="0"/>
              <a:t>vu</a:t>
            </a:r>
            <a:r>
              <a:rPr lang="lb-LU" sz="4400" strike="sngStrike" dirty="0"/>
              <a:t>n</a:t>
            </a:r>
            <a:r>
              <a:rPr lang="lb-LU" sz="4400" dirty="0"/>
              <a:t> </a:t>
            </a:r>
            <a:r>
              <a:rPr lang="lb-LU" sz="4400" dirty="0">
                <a:highlight>
                  <a:srgbClr val="FFFF00"/>
                </a:highlight>
              </a:rPr>
              <a:t>Lëtzebuerg</a:t>
            </a:r>
            <a:r>
              <a:rPr lang="lb-LU" sz="4400" dirty="0"/>
              <a:t> (</a:t>
            </a:r>
            <a:r>
              <a:rPr lang="lb-LU" sz="4400" dirty="0">
                <a:solidFill>
                  <a:schemeClr val="accent6"/>
                </a:solidFill>
              </a:rPr>
              <a:t>Land</a:t>
            </a:r>
            <a:r>
              <a:rPr lang="lb-LU" sz="4400" dirty="0"/>
              <a:t>), </a:t>
            </a:r>
            <a:r>
              <a:rPr lang="lb-LU" sz="4400" b="1" dirty="0"/>
              <a:t>aus der </a:t>
            </a:r>
            <a:r>
              <a:rPr lang="lb-LU" sz="4400" dirty="0">
                <a:solidFill>
                  <a:srgbClr val="87446D"/>
                </a:solidFill>
                <a:highlight>
                  <a:srgbClr val="00FFFF"/>
                </a:highlight>
              </a:rPr>
              <a:t>Stad</a:t>
            </a:r>
            <a:r>
              <a:rPr lang="lb-LU" sz="4400" dirty="0"/>
              <a:t> (Luxembourg-city/ville). </a:t>
            </a:r>
          </a:p>
          <a:p>
            <a:pPr marL="0" indent="0">
              <a:buNone/>
            </a:pPr>
            <a:endParaRPr lang="lb-LU" dirty="0"/>
          </a:p>
          <a:p>
            <a:pPr marL="0" indent="0">
              <a:buNone/>
            </a:pPr>
            <a:endParaRPr lang="lb-LU" dirty="0"/>
          </a:p>
          <a:p>
            <a:pPr marL="0" indent="0">
              <a:buNone/>
            </a:pPr>
            <a:endParaRPr lang="lb-L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ed Exclamation point">
                <a:extLst>
                  <a:ext uri="{FF2B5EF4-FFF2-40B4-BE49-F238E27FC236}">
                    <a16:creationId xmlns:a16="http://schemas.microsoft.com/office/drawing/2014/main" id="{F7C15069-ECEF-B647-96D0-0B6BE23A9A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2363915"/>
                  </p:ext>
                </p:extLst>
              </p:nvPr>
            </p:nvGraphicFramePr>
            <p:xfrm flipH="1">
              <a:off x="169333" y="2460183"/>
              <a:ext cx="868089" cy="2762073"/>
            </p:xfrm>
            <a:graphic>
              <a:graphicData uri="http://schemas.microsoft.com/office/drawing/2017/model3d">
                <am3d:model3d>
                  <am3d:spPr>
                    <a:xfrm flipH="1">
                      <a:off x="0" y="0"/>
                      <a:ext cx="868089" cy="2762073"/>
                    </a:xfrm>
                    <a:prstGeom prst="rect">
                      <a:avLst/>
                    </a:prstGeom>
                  </am3d:spPr>
                  <am3d:camera>
                    <am3d:pos x="0" y="0" z="49434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55117" d="1000000"/>
                    <am3d:preTrans dx="10169" dy="-18000000" dz="-10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"/>
                  </am3d:raster>
                  <am3d:objViewport viewportSz="30550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ed Exclamation point">
                <a:extLst>
                  <a:ext uri="{FF2B5EF4-FFF2-40B4-BE49-F238E27FC236}">
                    <a16:creationId xmlns:a16="http://schemas.microsoft.com/office/drawing/2014/main" id="{F7C15069-ECEF-B647-96D0-0B6BE23A9A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69333" y="2460183"/>
                <a:ext cx="868089" cy="276207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2970AE18-3DA0-574B-9877-D8533891AD3A}"/>
              </a:ext>
            </a:extLst>
          </p:cNvPr>
          <p:cNvSpPr txBox="1"/>
          <p:nvPr/>
        </p:nvSpPr>
        <p:spPr>
          <a:xfrm>
            <a:off x="242207" y="223547"/>
            <a:ext cx="1170758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 dirty="0" err="1"/>
              <a:t>D'Heemechtsland</a:t>
            </a:r>
            <a:endParaRPr lang="de-DE" sz="2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498F22-BB65-634B-BC43-D828A9C9F1AB}"/>
              </a:ext>
            </a:extLst>
          </p:cNvPr>
          <p:cNvSpPr txBox="1"/>
          <p:nvPr/>
        </p:nvSpPr>
        <p:spPr>
          <a:xfrm>
            <a:off x="11061198" y="38881"/>
            <a:ext cx="97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Stëffi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CBAB39-E163-811B-0315-EDBAF68A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268651"/>
            <a:ext cx="10515600" cy="1325563"/>
          </a:xfrm>
        </p:spPr>
        <p:txBody>
          <a:bodyPr/>
          <a:lstStyle/>
          <a:p>
            <a:br>
              <a:rPr lang="lb-LU" dirty="0"/>
            </a:br>
            <a:r>
              <a:rPr lang="lb-L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Ausnamen </a:t>
            </a:r>
            <a:r>
              <a:rPr lang="lb-L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de-LU" sz="1800" b="0" i="0" u="none" strike="noStrike">
                <a:solidFill>
                  <a:srgbClr val="1D3557"/>
                </a:solidFill>
                <a:effectLst/>
                <a:latin typeface="+mn-lt"/>
              </a:rPr>
              <a:t>exception)</a:t>
            </a:r>
            <a:endParaRPr lang="lb-LU" sz="14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155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9906-701E-054F-9A11-4F53806C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268651"/>
            <a:ext cx="10515600" cy="1325563"/>
          </a:xfrm>
        </p:spPr>
        <p:txBody>
          <a:bodyPr/>
          <a:lstStyle/>
          <a:p>
            <a:br>
              <a:rPr lang="lb-LU" dirty="0"/>
            </a:br>
            <a:r>
              <a:rPr lang="lb-L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Ausnamen </a:t>
            </a:r>
            <a:r>
              <a:rPr lang="lb-L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de-LU" sz="1800" b="0" i="0" u="none" strike="noStrike">
                <a:solidFill>
                  <a:srgbClr val="1D3557"/>
                </a:solidFill>
                <a:effectLst/>
                <a:latin typeface="+mn-lt"/>
              </a:rPr>
              <a:t>exception)</a:t>
            </a:r>
            <a:endParaRPr lang="lb-LU" sz="14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BF2C-12CE-8E43-90D3-15189A7E2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76" y="1793804"/>
            <a:ext cx="10867515" cy="506419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lb-LU" sz="5100" dirty="0">
                <a:solidFill>
                  <a:srgbClr val="87446D"/>
                </a:solidFill>
              </a:rPr>
              <a:t>aus </a:t>
            </a:r>
            <a:r>
              <a:rPr lang="lb-LU" sz="5100" b="1" u="sng" dirty="0">
                <a:solidFill>
                  <a:srgbClr val="87446D"/>
                </a:solidFill>
              </a:rPr>
              <a:t>der</a:t>
            </a:r>
            <a:r>
              <a:rPr lang="lb-LU" sz="5100" dirty="0">
                <a:solidFill>
                  <a:srgbClr val="87446D"/>
                </a:solidFill>
              </a:rPr>
              <a:t>: </a:t>
            </a:r>
            <a:r>
              <a:rPr lang="lb-LU" sz="5100" dirty="0"/>
              <a:t>Tierkei, Belsch, Schwäiz, Slowakei, Ukrain, Côte d’Ivoire </a:t>
            </a:r>
            <a:r>
              <a:rPr lang="lb-LU" sz="4000" dirty="0"/>
              <a:t>(= Elfenbeinküst), </a:t>
            </a:r>
            <a:r>
              <a:rPr lang="lb-LU" sz="5100" dirty="0"/>
              <a:t>Mongolei</a:t>
            </a:r>
          </a:p>
          <a:p>
            <a:pPr marL="0" indent="0" algn="ctr">
              <a:buNone/>
            </a:pPr>
            <a:r>
              <a:rPr lang="lb-LU" sz="5100" dirty="0">
                <a:solidFill>
                  <a:schemeClr val="accent1"/>
                </a:solidFill>
              </a:rPr>
              <a:t>aus </a:t>
            </a:r>
            <a:r>
              <a:rPr lang="lb-LU" sz="5100" b="1" u="sng" dirty="0">
                <a:solidFill>
                  <a:schemeClr val="accent1"/>
                </a:solidFill>
              </a:rPr>
              <a:t>dem</a:t>
            </a:r>
            <a:r>
              <a:rPr lang="lb-LU" sz="5100" dirty="0">
                <a:solidFill>
                  <a:schemeClr val="accent1"/>
                </a:solidFill>
              </a:rPr>
              <a:t>: </a:t>
            </a:r>
            <a:r>
              <a:rPr lang="lb-LU" sz="5100" dirty="0"/>
              <a:t>Iran, Irak, Kongo, Vatikan, Senegal, Ecuator</a:t>
            </a:r>
          </a:p>
          <a:p>
            <a:pPr marL="0" indent="0" algn="ctr">
              <a:buNone/>
            </a:pPr>
            <a:r>
              <a:rPr lang="lb-LU" sz="5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 </a:t>
            </a:r>
            <a:r>
              <a:rPr lang="lb-LU" sz="5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</a:t>
            </a:r>
            <a:r>
              <a:rPr lang="lb-LU" sz="5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lb-LU" sz="5100" dirty="0"/>
              <a:t>USA</a:t>
            </a:r>
          </a:p>
          <a:p>
            <a:pPr marL="0" indent="0" algn="ctr">
              <a:buNone/>
            </a:pPr>
            <a:endParaRPr lang="lb-LU" sz="5100" dirty="0"/>
          </a:p>
          <a:p>
            <a:pPr marL="0" indent="0" algn="ctr">
              <a:buNone/>
            </a:pPr>
            <a:r>
              <a:rPr lang="lb-LU" sz="5100" dirty="0">
                <a:solidFill>
                  <a:srgbClr val="87446D"/>
                </a:solidFill>
              </a:rPr>
              <a:t>aus </a:t>
            </a:r>
            <a:r>
              <a:rPr lang="lb-LU" sz="5100" u="sng" dirty="0">
                <a:solidFill>
                  <a:srgbClr val="87446D"/>
                </a:solidFill>
              </a:rPr>
              <a:t>der: </a:t>
            </a:r>
            <a:r>
              <a:rPr lang="lb-LU" sz="5100" dirty="0"/>
              <a:t>Stad </a:t>
            </a:r>
            <a:r>
              <a:rPr lang="lb-LU" sz="3400" dirty="0"/>
              <a:t>(ville/ city)</a:t>
            </a:r>
          </a:p>
          <a:p>
            <a:pPr marL="0" indent="0" algn="ctr">
              <a:buNone/>
            </a:pPr>
            <a:endParaRPr lang="lb-LU" sz="5100" dirty="0"/>
          </a:p>
          <a:p>
            <a:pPr marL="0" indent="0" algn="ctr">
              <a:buNone/>
            </a:pPr>
            <a:r>
              <a:rPr lang="lb-LU" sz="5100" u="sng" dirty="0">
                <a:solidFill>
                  <a:schemeClr val="accent6"/>
                </a:solidFill>
              </a:rPr>
              <a:t>vu(n): </a:t>
            </a:r>
            <a:r>
              <a:rPr lang="lb-LU" sz="5100" dirty="0"/>
              <a:t>Monaco, Lëtzebuerg</a:t>
            </a:r>
          </a:p>
          <a:p>
            <a:pPr marL="0" indent="0" algn="ctr">
              <a:buNone/>
            </a:pPr>
            <a:r>
              <a:rPr lang="lb-LU" sz="51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vun de(n): </a:t>
            </a:r>
            <a:r>
              <a:rPr lang="lb-LU" sz="5100" dirty="0"/>
              <a:t>Philippinnen, Kapverden</a:t>
            </a:r>
          </a:p>
          <a:p>
            <a:pPr marL="0" indent="0" algn="ctr">
              <a:buNone/>
            </a:pPr>
            <a:r>
              <a:rPr lang="lb-LU" sz="5100" u="sng" dirty="0">
                <a:solidFill>
                  <a:schemeClr val="accent1"/>
                </a:solidFill>
              </a:rPr>
              <a:t>vun dem</a:t>
            </a:r>
            <a:r>
              <a:rPr lang="lb-LU" sz="5100" dirty="0"/>
              <a:t>: Cap vert</a:t>
            </a:r>
          </a:p>
          <a:p>
            <a:pPr marL="0" indent="0" algn="ctr">
              <a:buNone/>
            </a:pPr>
            <a:endParaRPr lang="lb-L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ed Exclamation point">
                <a:extLst>
                  <a:ext uri="{FF2B5EF4-FFF2-40B4-BE49-F238E27FC236}">
                    <a16:creationId xmlns:a16="http://schemas.microsoft.com/office/drawing/2014/main" id="{BB61889C-9B49-8445-BF48-08B94AC189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842171" y="3429000"/>
              <a:ext cx="891253" cy="2827205"/>
            </p:xfrm>
            <a:graphic>
              <a:graphicData uri="http://schemas.microsoft.com/office/drawing/2017/model3d">
                <am3d:model3d>
                  <am3d:spPr>
                    <a:xfrm flipH="1">
                      <a:off x="0" y="0"/>
                      <a:ext cx="891253" cy="2827205"/>
                    </a:xfrm>
                    <a:prstGeom prst="rect">
                      <a:avLst/>
                    </a:prstGeom>
                  </am3d:spPr>
                  <am3d:camera>
                    <am3d:pos x="0" y="0" z="49434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55117" d="1000000"/>
                    <am3d:preTrans dx="10169" dy="-18000000" dz="-1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80268" ay="298930" az="15668"/>
                    <am3d:postTrans dx="0" dy="0" dz="0"/>
                  </am3d:trans>
                  <am3d:raster rName="Office3DRenderer" rVer="16.0.8326">
                    <am3d:blip r:embed="rId2"/>
                  </am3d:raster>
                  <am3d:objViewport viewportSz="3055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ed Exclamation point">
                <a:extLst>
                  <a:ext uri="{FF2B5EF4-FFF2-40B4-BE49-F238E27FC236}">
                    <a16:creationId xmlns:a16="http://schemas.microsoft.com/office/drawing/2014/main" id="{BB61889C-9B49-8445-BF48-08B94AC189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842171" y="3429000"/>
                <a:ext cx="891253" cy="282720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D4544525-990B-F043-BB67-2AD4F29FAE93}"/>
              </a:ext>
            </a:extLst>
          </p:cNvPr>
          <p:cNvSpPr txBox="1"/>
          <p:nvPr/>
        </p:nvSpPr>
        <p:spPr>
          <a:xfrm>
            <a:off x="326571" y="223547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9C2FC4-F777-DB4C-B95C-46127A3371BC}"/>
              </a:ext>
            </a:extLst>
          </p:cNvPr>
          <p:cNvSpPr txBox="1"/>
          <p:nvPr/>
        </p:nvSpPr>
        <p:spPr>
          <a:xfrm>
            <a:off x="11061198" y="38881"/>
            <a:ext cx="97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Stëffi</a:t>
            </a:r>
          </a:p>
        </p:txBody>
      </p:sp>
    </p:spTree>
    <p:extLst>
      <p:ext uri="{BB962C8B-B14F-4D97-AF65-F5344CB8AC3E}">
        <p14:creationId xmlns:p14="http://schemas.microsoft.com/office/powerpoint/2010/main" val="257420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6F55-D3ED-544C-8DA0-C2145425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07" y="10746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b-LU" b="1" dirty="0"/>
              <a:t>D’</a:t>
            </a:r>
            <a:r>
              <a:rPr lang="lb-LU" b="1" dirty="0">
                <a:solidFill>
                  <a:schemeClr val="accent6"/>
                </a:solidFill>
              </a:rPr>
              <a:t>Verb</a:t>
            </a:r>
            <a:r>
              <a:rPr lang="lb-LU" b="1" dirty="0"/>
              <a:t> ,,kommen” = onreegelméissegt </a:t>
            </a:r>
            <a:r>
              <a:rPr lang="lb-LU" b="1" dirty="0">
                <a:solidFill>
                  <a:schemeClr val="accent6"/>
                </a:solidFill>
              </a:rPr>
              <a:t>Verb</a:t>
            </a:r>
            <a:r>
              <a:rPr lang="lb-LU" b="1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00E491-B576-EB4D-9DF0-4F39D6FAA9C3}"/>
              </a:ext>
            </a:extLst>
          </p:cNvPr>
          <p:cNvSpPr txBox="1"/>
          <p:nvPr/>
        </p:nvSpPr>
        <p:spPr>
          <a:xfrm>
            <a:off x="242207" y="262629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227BFE4-DD97-254B-8275-E54035BF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9" y="2018960"/>
            <a:ext cx="5644001" cy="42971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704952D-F82E-7833-0FC9-CE9D9762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07" y="2105670"/>
            <a:ext cx="3530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80BC8C-C6FF-C78B-08BB-94933728E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68CD0-CB3A-1B3B-80AB-837020B8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07" y="10746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b-LU" b="1" dirty="0"/>
              <a:t>D’</a:t>
            </a:r>
            <a:r>
              <a:rPr lang="lb-LU" b="1" dirty="0">
                <a:solidFill>
                  <a:schemeClr val="accent6"/>
                </a:solidFill>
              </a:rPr>
              <a:t>Verb</a:t>
            </a:r>
            <a:r>
              <a:rPr lang="lb-LU" b="1" dirty="0"/>
              <a:t> ,,kommen” = onreegelméissegt </a:t>
            </a:r>
            <a:r>
              <a:rPr lang="lb-LU" b="1" dirty="0">
                <a:solidFill>
                  <a:schemeClr val="accent6"/>
                </a:solidFill>
              </a:rPr>
              <a:t>Verb</a:t>
            </a:r>
            <a:r>
              <a:rPr lang="lb-LU" b="1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0BA82A3-33C5-8C63-A889-40F284338B93}"/>
              </a:ext>
            </a:extLst>
          </p:cNvPr>
          <p:cNvSpPr txBox="1"/>
          <p:nvPr/>
        </p:nvSpPr>
        <p:spPr>
          <a:xfrm>
            <a:off x="242207" y="262629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3328E34-1B61-A0E7-CDE2-580E830B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9" y="2018960"/>
            <a:ext cx="5644001" cy="42971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BB0382-FE0E-EF04-5877-C184C68A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07" y="2105670"/>
            <a:ext cx="3530600" cy="40132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F1B2FA0-D379-394F-B5A8-F04B44139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676656"/>
            <a:ext cx="7772400" cy="55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6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4544525-990B-F043-BB67-2AD4F29FAE93}"/>
              </a:ext>
            </a:extLst>
          </p:cNvPr>
          <p:cNvSpPr txBox="1"/>
          <p:nvPr/>
        </p:nvSpPr>
        <p:spPr>
          <a:xfrm>
            <a:off x="242207" y="253160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66744F-3B01-9249-9031-C11B58A0A46F}"/>
              </a:ext>
            </a:extLst>
          </p:cNvPr>
          <p:cNvSpPr txBox="1"/>
          <p:nvPr/>
        </p:nvSpPr>
        <p:spPr>
          <a:xfrm>
            <a:off x="326571" y="1237353"/>
            <a:ext cx="11707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LU" sz="3200">
                <a:solidFill>
                  <a:srgbClr val="87446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Verbesserung</a:t>
            </a:r>
            <a:endParaRPr lang="de-LU" sz="3200" b="1">
              <a:solidFill>
                <a:srgbClr val="87446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421269-1C18-A845-8C9B-C82EF8545A1A}"/>
              </a:ext>
            </a:extLst>
          </p:cNvPr>
          <p:cNvSpPr txBox="1"/>
          <p:nvPr/>
        </p:nvSpPr>
        <p:spPr>
          <a:xfrm>
            <a:off x="9654146" y="-2251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http://de.coolclips.com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D66838-4DA9-794D-BB22-FB99723007BB}"/>
              </a:ext>
            </a:extLst>
          </p:cNvPr>
          <p:cNvSpPr txBox="1"/>
          <p:nvPr/>
        </p:nvSpPr>
        <p:spPr>
          <a:xfrm>
            <a:off x="387869" y="2290726"/>
            <a:ext cx="15615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1"/>
                </a:solidFill>
              </a:rPr>
              <a:t>Würfel </a:t>
            </a:r>
            <a:r>
              <a:rPr lang="de-DE" sz="2800" b="1"/>
              <a:t>1:</a:t>
            </a:r>
          </a:p>
          <a:p>
            <a:endParaRPr lang="de-DE" sz="2800" b="1"/>
          </a:p>
          <a:p>
            <a:pPr marL="514350" indent="-514350">
              <a:buAutoNum type="arabicPeriod"/>
            </a:pPr>
            <a:r>
              <a:rPr lang="de-DE" sz="2800"/>
              <a:t>ech</a:t>
            </a:r>
          </a:p>
          <a:p>
            <a:pPr marL="514350" indent="-514350">
              <a:buAutoNum type="arabicPeriod"/>
            </a:pPr>
            <a:r>
              <a:rPr lang="de-DE" sz="2800"/>
              <a:t>du </a:t>
            </a:r>
          </a:p>
          <a:p>
            <a:pPr marL="514350" indent="-514350">
              <a:buAutoNum type="arabicPeriod"/>
            </a:pPr>
            <a:r>
              <a:rPr lang="de-DE" sz="2800"/>
              <a:t>hien</a:t>
            </a:r>
          </a:p>
          <a:p>
            <a:pPr marL="514350" indent="-514350">
              <a:buAutoNum type="arabicPeriod"/>
            </a:pPr>
            <a:r>
              <a:rPr lang="de-DE" sz="2800"/>
              <a:t>mir</a:t>
            </a:r>
          </a:p>
          <a:p>
            <a:pPr marL="514350" indent="-514350">
              <a:buAutoNum type="arabicPeriod"/>
            </a:pPr>
            <a:r>
              <a:rPr lang="de-DE" sz="2800"/>
              <a:t>dir</a:t>
            </a:r>
          </a:p>
          <a:p>
            <a:pPr marL="514350" indent="-514350">
              <a:buAutoNum type="arabicPeriod"/>
            </a:pPr>
            <a:r>
              <a:rPr lang="de-DE" sz="2800"/>
              <a:t>si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CC6B6F-6B26-5846-8072-5A98B092D14E}"/>
              </a:ext>
            </a:extLst>
          </p:cNvPr>
          <p:cNvSpPr txBox="1"/>
          <p:nvPr/>
        </p:nvSpPr>
        <p:spPr>
          <a:xfrm>
            <a:off x="2920202" y="2334369"/>
            <a:ext cx="23065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1"/>
                </a:solidFill>
              </a:rPr>
              <a:t>Würfel</a:t>
            </a:r>
            <a:r>
              <a:rPr lang="de-DE" sz="2800" b="1"/>
              <a:t> 2:</a:t>
            </a:r>
          </a:p>
          <a:p>
            <a:endParaRPr lang="de-DE" sz="2800" b="1"/>
          </a:p>
          <a:p>
            <a:pPr marL="514350" indent="-514350">
              <a:buAutoNum type="arabicPeriod"/>
            </a:pPr>
            <a:r>
              <a:rPr lang="de-DE" sz="2800"/>
              <a:t>Lëtzebuerg</a:t>
            </a:r>
          </a:p>
          <a:p>
            <a:pPr marL="514350" indent="-514350">
              <a:buAutoNum type="arabicPeriod"/>
            </a:pPr>
            <a:r>
              <a:rPr lang="de-DE" sz="2800"/>
              <a:t>Kongo</a:t>
            </a:r>
          </a:p>
          <a:p>
            <a:pPr marL="514350" indent="-514350">
              <a:buAutoNum type="arabicPeriod"/>
            </a:pPr>
            <a:r>
              <a:rPr lang="de-DE" sz="2800"/>
              <a:t>Italien</a:t>
            </a:r>
          </a:p>
          <a:p>
            <a:pPr marL="514350" indent="-514350">
              <a:buAutoNum type="arabicPeriod"/>
            </a:pPr>
            <a:r>
              <a:rPr lang="de-DE" sz="2800"/>
              <a:t>China</a:t>
            </a:r>
          </a:p>
          <a:p>
            <a:pPr marL="514350" indent="-514350">
              <a:buAutoNum type="arabicPeriod"/>
            </a:pPr>
            <a:r>
              <a:rPr lang="de-DE" sz="2800"/>
              <a:t>Tierkei</a:t>
            </a:r>
          </a:p>
          <a:p>
            <a:pPr marL="514350" indent="-514350">
              <a:buAutoNum type="arabicPeriod"/>
            </a:pPr>
            <a:r>
              <a:rPr lang="de-DE" sz="2800"/>
              <a:t>Portugal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34286B-B1C4-C14B-B32B-01CCB27FF08C}"/>
              </a:ext>
            </a:extLst>
          </p:cNvPr>
          <p:cNvSpPr txBox="1"/>
          <p:nvPr/>
        </p:nvSpPr>
        <p:spPr>
          <a:xfrm>
            <a:off x="6096000" y="3211532"/>
            <a:ext cx="13548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6"/>
                </a:solidFill>
              </a:rPr>
              <a:t>Beispill:</a:t>
            </a:r>
          </a:p>
          <a:p>
            <a:endParaRPr lang="de-DE" sz="2800" b="1"/>
          </a:p>
          <a:p>
            <a:endParaRPr lang="de-DE" sz="2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AF23CB-5F7D-FB42-8547-25B7BE5D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41" y="3904029"/>
            <a:ext cx="1549400" cy="13081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8C6DF49-A13B-8D43-9E2D-9C9D652E0DEB}"/>
              </a:ext>
            </a:extLst>
          </p:cNvPr>
          <p:cNvSpPr txBox="1"/>
          <p:nvPr/>
        </p:nvSpPr>
        <p:spPr>
          <a:xfrm>
            <a:off x="6096000" y="4104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D8462A-B2A6-454B-B760-692E37CD4DA5}"/>
              </a:ext>
            </a:extLst>
          </p:cNvPr>
          <p:cNvSpPr txBox="1"/>
          <p:nvPr/>
        </p:nvSpPr>
        <p:spPr>
          <a:xfrm>
            <a:off x="6867998" y="3766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67A5FC-2894-5A4F-B43D-5063073CD83B}"/>
              </a:ext>
            </a:extLst>
          </p:cNvPr>
          <p:cNvSpPr txBox="1"/>
          <p:nvPr/>
        </p:nvSpPr>
        <p:spPr>
          <a:xfrm>
            <a:off x="7941682" y="4011752"/>
            <a:ext cx="4246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= Dir kommt aus Italien.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9F5B382-566D-9B44-895B-68E5BD4F7AE3}"/>
              </a:ext>
            </a:extLst>
          </p:cNvPr>
          <p:cNvSpPr txBox="1"/>
          <p:nvPr/>
        </p:nvSpPr>
        <p:spPr>
          <a:xfrm>
            <a:off x="8414696" y="3719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3E0A2F-6F39-3241-83C5-9C22A441318D}"/>
              </a:ext>
            </a:extLst>
          </p:cNvPr>
          <p:cNvSpPr txBox="1"/>
          <p:nvPr/>
        </p:nvSpPr>
        <p:spPr>
          <a:xfrm>
            <a:off x="11254773" y="3764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31BCAB-278B-FA9B-E16B-B1BFDDB0BDBA}"/>
              </a:ext>
            </a:extLst>
          </p:cNvPr>
          <p:cNvSpPr txBox="1"/>
          <p:nvPr/>
        </p:nvSpPr>
        <p:spPr>
          <a:xfrm>
            <a:off x="8103476" y="6511159"/>
            <a:ext cx="356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hlinkClick r:id="rId3"/>
              </a:rPr>
              <a:t>https://online-wuerfel.de/2-wuerfel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0F0D6-36AD-7DF8-469E-579BDF9B8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007DDCA-C064-4124-B335-8DD615A4A299}"/>
              </a:ext>
            </a:extLst>
          </p:cNvPr>
          <p:cNvSpPr txBox="1"/>
          <p:nvPr/>
        </p:nvSpPr>
        <p:spPr>
          <a:xfrm>
            <a:off x="242207" y="253160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83B38C5-5CCF-E4C3-F288-95F821E627BD}"/>
              </a:ext>
            </a:extLst>
          </p:cNvPr>
          <p:cNvSpPr txBox="1"/>
          <p:nvPr/>
        </p:nvSpPr>
        <p:spPr>
          <a:xfrm>
            <a:off x="326571" y="1237353"/>
            <a:ext cx="11707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LU" sz="3200">
                <a:solidFill>
                  <a:srgbClr val="87446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Verbesserung</a:t>
            </a:r>
            <a:endParaRPr lang="de-LU" sz="3200" b="1">
              <a:solidFill>
                <a:srgbClr val="87446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E2FE8-F9BF-67BB-D30E-7E129CEA2EDF}"/>
              </a:ext>
            </a:extLst>
          </p:cNvPr>
          <p:cNvSpPr txBox="1"/>
          <p:nvPr/>
        </p:nvSpPr>
        <p:spPr>
          <a:xfrm>
            <a:off x="9654146" y="-2251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http://de.coolclips.com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48F6C5-D124-BA09-C1D8-04DEC3BA7511}"/>
              </a:ext>
            </a:extLst>
          </p:cNvPr>
          <p:cNvSpPr txBox="1"/>
          <p:nvPr/>
        </p:nvSpPr>
        <p:spPr>
          <a:xfrm>
            <a:off x="387869" y="2290726"/>
            <a:ext cx="15615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1"/>
                </a:solidFill>
              </a:rPr>
              <a:t>Würfel </a:t>
            </a:r>
            <a:r>
              <a:rPr lang="de-DE" sz="2800" b="1"/>
              <a:t>1:</a:t>
            </a:r>
          </a:p>
          <a:p>
            <a:endParaRPr lang="de-DE" sz="2800" b="1"/>
          </a:p>
          <a:p>
            <a:pPr marL="514350" indent="-514350">
              <a:buAutoNum type="arabicPeriod"/>
            </a:pPr>
            <a:r>
              <a:rPr lang="de-DE" sz="2800"/>
              <a:t>ech</a:t>
            </a:r>
          </a:p>
          <a:p>
            <a:pPr marL="514350" indent="-514350">
              <a:buAutoNum type="arabicPeriod"/>
            </a:pPr>
            <a:r>
              <a:rPr lang="de-DE" sz="2800"/>
              <a:t>du </a:t>
            </a:r>
          </a:p>
          <a:p>
            <a:pPr marL="514350" indent="-514350">
              <a:buAutoNum type="arabicPeriod"/>
            </a:pPr>
            <a:r>
              <a:rPr lang="de-DE" sz="2800"/>
              <a:t>hien</a:t>
            </a:r>
          </a:p>
          <a:p>
            <a:pPr marL="514350" indent="-514350">
              <a:buAutoNum type="arabicPeriod"/>
            </a:pPr>
            <a:r>
              <a:rPr lang="de-DE" sz="2800"/>
              <a:t>mir</a:t>
            </a:r>
          </a:p>
          <a:p>
            <a:pPr marL="514350" indent="-514350">
              <a:buAutoNum type="arabicPeriod"/>
            </a:pPr>
            <a:r>
              <a:rPr lang="de-DE" sz="2800"/>
              <a:t>dir</a:t>
            </a:r>
          </a:p>
          <a:p>
            <a:pPr marL="514350" indent="-514350">
              <a:buAutoNum type="arabicPeriod"/>
            </a:pPr>
            <a:r>
              <a:rPr lang="de-DE" sz="2800"/>
              <a:t>si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144505-61B0-6864-53FB-D85D1CA59466}"/>
              </a:ext>
            </a:extLst>
          </p:cNvPr>
          <p:cNvSpPr txBox="1"/>
          <p:nvPr/>
        </p:nvSpPr>
        <p:spPr>
          <a:xfrm>
            <a:off x="2920202" y="2334369"/>
            <a:ext cx="24128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1"/>
                </a:solidFill>
              </a:rPr>
              <a:t>Würfel</a:t>
            </a:r>
            <a:r>
              <a:rPr lang="de-DE" sz="2800" b="1"/>
              <a:t> 2:</a:t>
            </a:r>
          </a:p>
          <a:p>
            <a:endParaRPr lang="de-DE" sz="2800" b="1"/>
          </a:p>
          <a:p>
            <a:pPr marL="514350" indent="-514350">
              <a:buAutoNum type="arabicPeriod"/>
            </a:pPr>
            <a:r>
              <a:rPr lang="de-DE" sz="2800"/>
              <a:t>Portugal</a:t>
            </a:r>
          </a:p>
          <a:p>
            <a:pPr marL="514350" indent="-514350">
              <a:buAutoNum type="arabicPeriod"/>
            </a:pPr>
            <a:r>
              <a:rPr lang="de-DE" sz="2800"/>
              <a:t>USA</a:t>
            </a:r>
          </a:p>
          <a:p>
            <a:pPr marL="514350" indent="-514350">
              <a:buAutoNum type="arabicPeriod"/>
            </a:pPr>
            <a:r>
              <a:rPr lang="de-DE" sz="2800"/>
              <a:t>Indien</a:t>
            </a:r>
          </a:p>
          <a:p>
            <a:pPr marL="514350" indent="-514350">
              <a:buAutoNum type="arabicPeriod"/>
            </a:pPr>
            <a:r>
              <a:rPr lang="de-DE" sz="2800"/>
              <a:t>Däitschland</a:t>
            </a:r>
          </a:p>
          <a:p>
            <a:pPr marL="514350" indent="-514350">
              <a:buAutoNum type="arabicPeriod"/>
            </a:pPr>
            <a:r>
              <a:rPr lang="de-DE" sz="2800"/>
              <a:t>Schwäiz</a:t>
            </a:r>
          </a:p>
          <a:p>
            <a:pPr marL="514350" indent="-514350">
              <a:buAutoNum type="arabicPeriod"/>
            </a:pPr>
            <a:r>
              <a:rPr lang="de-DE" sz="2800"/>
              <a:t>Belsch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9A642E-9A68-45FD-CBC3-527B84397942}"/>
              </a:ext>
            </a:extLst>
          </p:cNvPr>
          <p:cNvSpPr txBox="1"/>
          <p:nvPr/>
        </p:nvSpPr>
        <p:spPr>
          <a:xfrm>
            <a:off x="6096000" y="3211532"/>
            <a:ext cx="13548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6"/>
                </a:solidFill>
              </a:rPr>
              <a:t>Beispill:</a:t>
            </a:r>
          </a:p>
          <a:p>
            <a:endParaRPr lang="de-DE" sz="2800" b="1"/>
          </a:p>
          <a:p>
            <a:endParaRPr lang="de-DE" sz="2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239E6C-A6A9-1C92-D9CE-CF5685BF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41" y="3904029"/>
            <a:ext cx="1549400" cy="13081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2FCAE2-DBCE-1F5C-EF06-595DCABDE5EA}"/>
              </a:ext>
            </a:extLst>
          </p:cNvPr>
          <p:cNvSpPr txBox="1"/>
          <p:nvPr/>
        </p:nvSpPr>
        <p:spPr>
          <a:xfrm>
            <a:off x="6096000" y="4104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D8DA6B-60AF-EE81-7EF4-067692FF82B0}"/>
              </a:ext>
            </a:extLst>
          </p:cNvPr>
          <p:cNvSpPr txBox="1"/>
          <p:nvPr/>
        </p:nvSpPr>
        <p:spPr>
          <a:xfrm>
            <a:off x="6867998" y="3766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35E2A8-39B1-726E-6B25-ED78D9081D69}"/>
              </a:ext>
            </a:extLst>
          </p:cNvPr>
          <p:cNvSpPr txBox="1"/>
          <p:nvPr/>
        </p:nvSpPr>
        <p:spPr>
          <a:xfrm>
            <a:off x="7941682" y="4011752"/>
            <a:ext cx="4246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= Dir kommt aus Italien.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BABB7E-B999-3225-8709-065E0C913431}"/>
              </a:ext>
            </a:extLst>
          </p:cNvPr>
          <p:cNvSpPr txBox="1"/>
          <p:nvPr/>
        </p:nvSpPr>
        <p:spPr>
          <a:xfrm>
            <a:off x="8414696" y="3719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E00EEF-5AEA-0B07-027D-63F4949FD3EB}"/>
              </a:ext>
            </a:extLst>
          </p:cNvPr>
          <p:cNvSpPr txBox="1"/>
          <p:nvPr/>
        </p:nvSpPr>
        <p:spPr>
          <a:xfrm>
            <a:off x="11254773" y="3764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21EC2B-10A8-E5CD-8D4C-354F3A080709}"/>
              </a:ext>
            </a:extLst>
          </p:cNvPr>
          <p:cNvSpPr txBox="1"/>
          <p:nvPr/>
        </p:nvSpPr>
        <p:spPr>
          <a:xfrm>
            <a:off x="8103476" y="6511159"/>
            <a:ext cx="356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hlinkClick r:id="rId3"/>
              </a:rPr>
              <a:t>https://online-wuerfel.de/2-wuerfel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6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294200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B2F9CF-54D1-514C-B57F-96C834CFB02F}"/>
              </a:ext>
            </a:extLst>
          </p:cNvPr>
          <p:cNvSpPr txBox="1"/>
          <p:nvPr/>
        </p:nvSpPr>
        <p:spPr>
          <a:xfrm>
            <a:off x="242207" y="970954"/>
            <a:ext cx="788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5</a:t>
            </a:r>
            <a:r>
              <a:rPr lang="de-DE" sz="2800" b="1" u="sng" dirty="0">
                <a:solidFill>
                  <a:srgbClr val="87446D"/>
                </a:solidFill>
              </a:rPr>
              <a:t> S</a:t>
            </a:r>
            <a:r>
              <a:rPr lang="de-DE" sz="2800" b="1" u="sng" dirty="0"/>
              <a:t>.15: </a:t>
            </a:r>
            <a:r>
              <a:rPr lang="de-DE" sz="2800" b="1" dirty="0"/>
              <a:t>Liest an verbannt d‘</a:t>
            </a:r>
            <a:r>
              <a:rPr lang="de-DE" sz="2800" b="1" dirty="0">
                <a:solidFill>
                  <a:schemeClr val="accent6"/>
                </a:solidFill>
              </a:rPr>
              <a:t>Land</a:t>
            </a:r>
            <a:r>
              <a:rPr lang="de-DE" sz="2800" b="1" dirty="0"/>
              <a:t> an d‘</a:t>
            </a:r>
            <a:r>
              <a:rPr lang="de-DE" sz="2800" b="1" dirty="0">
                <a:solidFill>
                  <a:srgbClr val="87446D"/>
                </a:solidFill>
              </a:rPr>
              <a:t>Stad</a:t>
            </a:r>
            <a:r>
              <a:rPr lang="de-DE" sz="2800" b="1" dirty="0"/>
              <a:t>!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3AF2C21-4F8C-3048-B6DE-44F205235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007" y="2232483"/>
            <a:ext cx="10380141" cy="3553792"/>
          </a:xfrm>
          <a:prstGeom prst="rect">
            <a:avLst/>
          </a:prstGeom>
        </p:spPr>
      </p:pic>
      <p:pic>
        <p:nvPicPr>
          <p:cNvPr id="6" name="Audio 20.mp3">
            <a:hlinkClick r:id="" action="ppaction://media"/>
            <a:extLst>
              <a:ext uri="{FF2B5EF4-FFF2-40B4-BE49-F238E27FC236}">
                <a16:creationId xmlns:a16="http://schemas.microsoft.com/office/drawing/2014/main" id="{F3FC35CB-7517-8947-B857-55648FFAF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1475" y="5520167"/>
            <a:ext cx="812800" cy="812800"/>
          </a:xfrm>
          <a:prstGeom prst="rect">
            <a:avLst/>
          </a:prstGeom>
        </p:spPr>
      </p:pic>
      <p:pic>
        <p:nvPicPr>
          <p:cNvPr id="7" name="Audio 21.mp3">
            <a:hlinkClick r:id="" action="ppaction://media"/>
            <a:extLst>
              <a:ext uri="{FF2B5EF4-FFF2-40B4-BE49-F238E27FC236}">
                <a16:creationId xmlns:a16="http://schemas.microsoft.com/office/drawing/2014/main" id="{F446747A-23BA-1D4D-842F-86698DFFEBA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83809" y="5541695"/>
            <a:ext cx="812800" cy="812800"/>
          </a:xfrm>
          <a:prstGeom prst="rect">
            <a:avLst/>
          </a:prstGeom>
        </p:spPr>
      </p:pic>
      <p:pic>
        <p:nvPicPr>
          <p:cNvPr id="8" name="Audio 22.mp3">
            <a:hlinkClick r:id="" action="ppaction://media"/>
            <a:extLst>
              <a:ext uri="{FF2B5EF4-FFF2-40B4-BE49-F238E27FC236}">
                <a16:creationId xmlns:a16="http://schemas.microsoft.com/office/drawing/2014/main" id="{48B302C4-8DBA-B842-8F6F-9B354F3292E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82427" y="55201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3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20487" y="263423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B2F9CF-54D1-514C-B57F-96C834CFB02F}"/>
              </a:ext>
            </a:extLst>
          </p:cNvPr>
          <p:cNvSpPr txBox="1"/>
          <p:nvPr/>
        </p:nvSpPr>
        <p:spPr>
          <a:xfrm>
            <a:off x="220487" y="897246"/>
            <a:ext cx="46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5 </a:t>
            </a:r>
            <a:r>
              <a:rPr lang="de-DE" sz="2800" b="1" u="sng" dirty="0">
                <a:solidFill>
                  <a:srgbClr val="87446D"/>
                </a:solidFill>
              </a:rPr>
              <a:t>S</a:t>
            </a:r>
            <a:r>
              <a:rPr lang="de-DE" sz="2800" b="1" u="sng" dirty="0"/>
              <a:t>. 15: </a:t>
            </a:r>
            <a:r>
              <a:rPr lang="de-DE" sz="2800" dirty="0">
                <a:solidFill>
                  <a:srgbClr val="87446D"/>
                </a:solidFill>
              </a:rPr>
              <a:t>Verbesserung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3AF2C21-4F8C-3048-B6DE-44F20523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1" y="2046216"/>
            <a:ext cx="10380141" cy="3553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22D44389-F161-8D4B-A50E-F233BD974BE1}"/>
                  </a:ext>
                </a:extLst>
              </p14:cNvPr>
              <p14:cNvContentPartPr/>
              <p14:nvPr/>
            </p14:nvContentPartPr>
            <p14:xfrm>
              <a:off x="4503960" y="2724036"/>
              <a:ext cx="1570320" cy="57168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22D44389-F161-8D4B-A50E-F233BD974B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8320" y="2688036"/>
                <a:ext cx="16419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87445430-A391-5548-B032-80867E542FCF}"/>
                  </a:ext>
                </a:extLst>
              </p14:cNvPr>
              <p14:cNvContentPartPr/>
              <p14:nvPr/>
            </p14:nvContentPartPr>
            <p14:xfrm>
              <a:off x="7407720" y="2732676"/>
              <a:ext cx="1071000" cy="141264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87445430-A391-5548-B032-80867E542F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72080" y="2696676"/>
                <a:ext cx="1142640" cy="14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0030F1-09B7-8B4F-AD53-D9B40C4C187E}"/>
                  </a:ext>
                </a:extLst>
              </p14:cNvPr>
              <p14:cNvContentPartPr/>
              <p14:nvPr/>
            </p14:nvContentPartPr>
            <p14:xfrm>
              <a:off x="4528578" y="3095556"/>
              <a:ext cx="1522440" cy="533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0030F1-09B7-8B4F-AD53-D9B40C4C18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92938" y="3059580"/>
                <a:ext cx="1594080" cy="60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8D6FAA7A-D19C-0D41-9584-3F8F31D6BD11}"/>
                  </a:ext>
                </a:extLst>
              </p14:cNvPr>
              <p14:cNvContentPartPr/>
              <p14:nvPr/>
            </p14:nvContentPartPr>
            <p14:xfrm>
              <a:off x="7186818" y="3108876"/>
              <a:ext cx="1285560" cy="132408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8D6FAA7A-D19C-0D41-9584-3F8F31D6BD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50818" y="3072876"/>
                <a:ext cx="1357200" cy="13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372AF9D1-1D41-9D47-A344-3630C3E6FBB2}"/>
                  </a:ext>
                </a:extLst>
              </p14:cNvPr>
              <p14:cNvContentPartPr/>
              <p14:nvPr/>
            </p14:nvContentPartPr>
            <p14:xfrm>
              <a:off x="4521378" y="4023996"/>
              <a:ext cx="1494000" cy="55944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372AF9D1-1D41-9D47-A344-3630C3E6FB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85378" y="3988356"/>
                <a:ext cx="156564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281F5BEE-56A3-1443-AEAB-F5C0DE794BF5}"/>
                  </a:ext>
                </a:extLst>
              </p14:cNvPr>
              <p14:cNvContentPartPr/>
              <p14:nvPr/>
            </p14:nvContentPartPr>
            <p14:xfrm>
              <a:off x="7432698" y="3044796"/>
              <a:ext cx="1065240" cy="137988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281F5BEE-56A3-1443-AEAB-F5C0DE794BF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96698" y="3008796"/>
                <a:ext cx="1136880" cy="14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9D722E89-6DEF-264B-B1C0-0E26F27BAA39}"/>
                  </a:ext>
                </a:extLst>
              </p14:cNvPr>
              <p14:cNvContentPartPr/>
              <p14:nvPr/>
            </p14:nvContentPartPr>
            <p14:xfrm>
              <a:off x="4527138" y="4081956"/>
              <a:ext cx="1454040" cy="34488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9D722E89-6DEF-264B-B1C0-0E26F27BAA3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91138" y="4046316"/>
                <a:ext cx="15256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288010C0-C4F5-E24E-AAE0-DA38DCF7C68D}"/>
                  </a:ext>
                </a:extLst>
              </p14:cNvPr>
              <p14:cNvContentPartPr/>
              <p14:nvPr/>
            </p14:nvContentPartPr>
            <p14:xfrm>
              <a:off x="6954978" y="3821676"/>
              <a:ext cx="1498320" cy="36000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288010C0-C4F5-E24E-AAE0-DA38DCF7C6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19338" y="3785676"/>
                <a:ext cx="15699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2A96D0FF-EFC4-684B-8533-CC7F6EEB3561}"/>
                  </a:ext>
                </a:extLst>
              </p14:cNvPr>
              <p14:cNvContentPartPr/>
              <p14:nvPr/>
            </p14:nvContentPartPr>
            <p14:xfrm>
              <a:off x="4574658" y="3784236"/>
              <a:ext cx="1461960" cy="95328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2A96D0FF-EFC4-684B-8533-CC7F6EEB356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38658" y="3748596"/>
                <a:ext cx="1533600" cy="10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226A16A-3D86-9649-9128-71029737BA6B}"/>
                  </a:ext>
                </a:extLst>
              </p14:cNvPr>
              <p14:cNvContentPartPr/>
              <p14:nvPr/>
            </p14:nvContentPartPr>
            <p14:xfrm>
              <a:off x="6996738" y="3445836"/>
              <a:ext cx="1425240" cy="35568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226A16A-3D86-9649-9128-71029737BA6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60738" y="3410196"/>
                <a:ext cx="1496880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5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157843" y="223547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C89A35-7FC0-314E-8A62-10B0A1BE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194858"/>
            <a:ext cx="10515600" cy="1325563"/>
          </a:xfrm>
        </p:spPr>
        <p:txBody>
          <a:bodyPr/>
          <a:lstStyle/>
          <a:p>
            <a:r>
              <a:rPr lang="lb-LU" dirty="0">
                <a:solidFill>
                  <a:srgbClr val="00B050"/>
                </a:solidFill>
              </a:rPr>
              <a:t>Affirmativ</a:t>
            </a:r>
            <a:r>
              <a:rPr lang="lb-LU" dirty="0"/>
              <a:t> ✅ an </a:t>
            </a:r>
            <a:r>
              <a:rPr lang="lb-LU" dirty="0">
                <a:solidFill>
                  <a:srgbClr val="FF0000"/>
                </a:solidFill>
              </a:rPr>
              <a:t>negativ ❌</a:t>
            </a:r>
            <a:r>
              <a:rPr lang="lb-LU" dirty="0"/>
              <a:t> äntwerten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C9D4565-5814-4846-BCCA-4D7B20CBE1B4}"/>
              </a:ext>
            </a:extLst>
          </p:cNvPr>
          <p:cNvSpPr txBox="1">
            <a:spLocks/>
          </p:cNvSpPr>
          <p:nvPr/>
        </p:nvSpPr>
        <p:spPr>
          <a:xfrm>
            <a:off x="838200" y="256936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b-LU" sz="3200" dirty="0"/>
              <a:t>Kënnt d’Tessy vu Lëtzebuerg?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lb-LU" sz="3200" b="1" u="sng" dirty="0">
                <a:solidFill>
                  <a:srgbClr val="00B050"/>
                </a:solidFill>
              </a:rPr>
              <a:t>Jo</a:t>
            </a:r>
            <a:r>
              <a:rPr lang="lb-LU" sz="3200" dirty="0">
                <a:solidFill>
                  <a:srgbClr val="00B050"/>
                </a:solidFill>
              </a:rPr>
              <a:t>, d’Tessy kënnt vu Lëtzebuerg.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lb-LU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lb-LU" sz="3200" dirty="0"/>
              <a:t>Kënnt d’Tessy aus Frankräich?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lb-LU" sz="3200" b="1" u="sng" dirty="0">
                <a:solidFill>
                  <a:srgbClr val="FF0000"/>
                </a:solidFill>
              </a:rPr>
              <a:t>Nee</a:t>
            </a:r>
            <a:r>
              <a:rPr lang="lb-LU" sz="3200" dirty="0">
                <a:solidFill>
                  <a:srgbClr val="FF0000"/>
                </a:solidFill>
              </a:rPr>
              <a:t>, d’Tessy kënnt </a:t>
            </a:r>
            <a:r>
              <a:rPr lang="lb-LU" sz="3200" b="1" u="sng" dirty="0">
                <a:solidFill>
                  <a:srgbClr val="FF0000"/>
                </a:solidFill>
              </a:rPr>
              <a:t>net</a:t>
            </a:r>
            <a:r>
              <a:rPr lang="lb-LU" sz="3200" dirty="0">
                <a:solidFill>
                  <a:srgbClr val="FF0000"/>
                </a:solidFill>
              </a:rPr>
              <a:t> aus Frankräich. </a:t>
            </a:r>
            <a:r>
              <a:rPr lang="lb-LU" sz="3200" dirty="0"/>
              <a:t>D’Tessy kënnt vu Lëtzebuerg.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4CC98A2-E361-4F44-B2B8-BA948169A670}"/>
              </a:ext>
            </a:extLst>
          </p:cNvPr>
          <p:cNvSpPr txBox="1"/>
          <p:nvPr/>
        </p:nvSpPr>
        <p:spPr>
          <a:xfrm>
            <a:off x="11061198" y="38881"/>
            <a:ext cx="97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Stëffi</a:t>
            </a:r>
          </a:p>
        </p:txBody>
      </p:sp>
    </p:spTree>
    <p:extLst>
      <p:ext uri="{BB962C8B-B14F-4D97-AF65-F5344CB8AC3E}">
        <p14:creationId xmlns:p14="http://schemas.microsoft.com/office/powerpoint/2010/main" val="305025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4CA0-2DB4-C7A1-46D4-D91D68EA4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B74C0BB-3F62-921C-2211-7F3BBEA2FC79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2" name="Grafik 1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EC88E23-30AE-FEE1-9E19-8F852C082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292" r="44521" b="3329"/>
          <a:stretch/>
        </p:blipFill>
        <p:spPr bwMode="auto">
          <a:xfrm>
            <a:off x="547500" y="838034"/>
            <a:ext cx="2993103" cy="5753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0DD2FD-13C8-28C8-9098-0857112D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65" y="3446911"/>
            <a:ext cx="2370667" cy="24190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1F2301-8E70-785F-48EA-247B0A8C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125" y="3429000"/>
            <a:ext cx="2370667" cy="24190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523FB4-30D8-40FA-12E7-D8F062B12065}"/>
              </a:ext>
            </a:extLst>
          </p:cNvPr>
          <p:cNvSpPr txBox="1"/>
          <p:nvPr/>
        </p:nvSpPr>
        <p:spPr>
          <a:xfrm>
            <a:off x="3905582" y="1746448"/>
            <a:ext cx="6473632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Liest den </a:t>
            </a:r>
            <a:r>
              <a:rPr lang="de-DE" sz="24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Dialog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zu zwee a completéiert mat Ären</a:t>
            </a:r>
          </a:p>
          <a:p>
            <a:pPr>
              <a:lnSpc>
                <a:spcPct val="150000"/>
              </a:lnSpc>
            </a:pP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Informatiounen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653972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172203" y="177578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B2F9CF-54D1-514C-B57F-96C834CFB02F}"/>
              </a:ext>
            </a:extLst>
          </p:cNvPr>
          <p:cNvSpPr txBox="1"/>
          <p:nvPr/>
        </p:nvSpPr>
        <p:spPr>
          <a:xfrm>
            <a:off x="172203" y="982591"/>
            <a:ext cx="1073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6 </a:t>
            </a:r>
            <a:r>
              <a:rPr lang="de-DE" sz="2800" b="1" u="sng" dirty="0">
                <a:solidFill>
                  <a:srgbClr val="87446D"/>
                </a:solidFill>
              </a:rPr>
              <a:t>S</a:t>
            </a:r>
            <a:r>
              <a:rPr lang="de-DE" sz="2800" b="1" u="sng" dirty="0"/>
              <a:t>.15</a:t>
            </a:r>
            <a:r>
              <a:rPr lang="de-DE" sz="2800" b="1" dirty="0"/>
              <a:t>: Kuckt den </a:t>
            </a:r>
            <a:r>
              <a:rPr lang="de-DE" sz="2800" b="1" dirty="0">
                <a:solidFill>
                  <a:schemeClr val="accent1"/>
                </a:solidFill>
              </a:rPr>
              <a:t>Exercice</a:t>
            </a:r>
            <a:r>
              <a:rPr lang="de-DE" sz="2800" b="1" dirty="0"/>
              <a:t> 5! Frot an äntwert! Schafft zu zwee!</a:t>
            </a:r>
            <a:endParaRPr lang="de-DE" sz="2800" dirty="0"/>
          </a:p>
        </p:txBody>
      </p:sp>
      <p:pic>
        <p:nvPicPr>
          <p:cNvPr id="10" name="Picture 5" descr="Table&#10;&#10;Description automatically generated">
            <a:extLst>
              <a:ext uri="{FF2B5EF4-FFF2-40B4-BE49-F238E27FC236}">
                <a16:creationId xmlns:a16="http://schemas.microsoft.com/office/drawing/2014/main" id="{CC119A6C-1FDA-564C-A5A3-BBD73826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7" y="2674374"/>
            <a:ext cx="11852777" cy="2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9B2F9CF-54D1-514C-B57F-96C834CFB02F}"/>
              </a:ext>
            </a:extLst>
          </p:cNvPr>
          <p:cNvSpPr txBox="1"/>
          <p:nvPr/>
        </p:nvSpPr>
        <p:spPr>
          <a:xfrm>
            <a:off x="172203" y="850287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6 </a:t>
            </a:r>
            <a:r>
              <a:rPr lang="de-DE" sz="2800" b="1" u="sng" dirty="0">
                <a:solidFill>
                  <a:srgbClr val="87446D"/>
                </a:solidFill>
              </a:rPr>
              <a:t>S</a:t>
            </a:r>
            <a:r>
              <a:rPr lang="de-DE" sz="2800" b="1" u="sng" dirty="0"/>
              <a:t>.15</a:t>
            </a:r>
            <a:r>
              <a:rPr lang="de-DE" sz="2800" b="1" dirty="0"/>
              <a:t>: </a:t>
            </a:r>
            <a:r>
              <a:rPr lang="de-DE" sz="2800" dirty="0">
                <a:solidFill>
                  <a:srgbClr val="87446D"/>
                </a:solidFill>
              </a:rPr>
              <a:t>Verbesserung</a:t>
            </a:r>
          </a:p>
        </p:txBody>
      </p:sp>
      <p:pic>
        <p:nvPicPr>
          <p:cNvPr id="9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9BCD328-60C0-4C40-8A28-2F4B7A7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5" y="1886545"/>
            <a:ext cx="11722010" cy="434201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E36FDA7-2878-1273-E75D-94A9C9F23920}"/>
              </a:ext>
            </a:extLst>
          </p:cNvPr>
          <p:cNvSpPr txBox="1"/>
          <p:nvPr/>
        </p:nvSpPr>
        <p:spPr>
          <a:xfrm>
            <a:off x="172203" y="177578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3772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289310"/>
            <a:ext cx="1170758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 dirty="0" err="1"/>
              <a:t>D'Heemechtsland</a:t>
            </a:r>
            <a:endParaRPr lang="de-DE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0FC24C-2BCD-414E-8BC1-3EDB9237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65" y="1120877"/>
            <a:ext cx="3684656" cy="52699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35821B-5026-E041-8517-31931DB9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03" y="1120877"/>
            <a:ext cx="3776378" cy="55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353230" y="243321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885901-ADC5-A846-A50D-BD13FE98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0" y="1729685"/>
            <a:ext cx="11360354" cy="22061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D98BCCB-BE3A-C763-91F1-71A2973AEB44}"/>
              </a:ext>
            </a:extLst>
          </p:cNvPr>
          <p:cNvSpPr txBox="1"/>
          <p:nvPr/>
        </p:nvSpPr>
        <p:spPr>
          <a:xfrm>
            <a:off x="353230" y="912591"/>
            <a:ext cx="2469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D‘</a:t>
            </a:r>
            <a:r>
              <a:rPr lang="de-DE" sz="2400">
                <a:solidFill>
                  <a:schemeClr val="accent6"/>
                </a:solidFill>
              </a:rPr>
              <a:t>Heemechtsland </a:t>
            </a:r>
          </a:p>
        </p:txBody>
      </p:sp>
      <p:pic>
        <p:nvPicPr>
          <p:cNvPr id="6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F4B8DB80-27C4-DE88-DE5A-C5ACEB9E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0" r="15109" b="-1"/>
          <a:stretch/>
        </p:blipFill>
        <p:spPr>
          <a:xfrm>
            <a:off x="697917" y="4291254"/>
            <a:ext cx="1780531" cy="204893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7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E5F8F7-CE77-BEA7-D6F8-76C593D6B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751"/>
          <a:stretch/>
        </p:blipFill>
        <p:spPr>
          <a:xfrm>
            <a:off x="4206194" y="4260806"/>
            <a:ext cx="1917139" cy="2206140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19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155710" y="148580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008449-5186-BA42-B3F9-5618821056CC}"/>
              </a:ext>
            </a:extLst>
          </p:cNvPr>
          <p:cNvSpPr txBox="1"/>
          <p:nvPr/>
        </p:nvSpPr>
        <p:spPr>
          <a:xfrm>
            <a:off x="155709" y="869026"/>
            <a:ext cx="103374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u="sng" dirty="0"/>
              <a:t>An du? </a:t>
            </a:r>
            <a:r>
              <a:rPr lang="de-DE" sz="3200" b="1" u="sng" dirty="0" err="1"/>
              <a:t>Vu</a:t>
            </a:r>
            <a:r>
              <a:rPr lang="de-DE" sz="3200" b="1" u="sng" dirty="0"/>
              <a:t> </a:t>
            </a:r>
            <a:r>
              <a:rPr lang="de-DE" sz="3200" b="1" u="sng" dirty="0" err="1"/>
              <a:t>wou</a:t>
            </a:r>
            <a:r>
              <a:rPr lang="de-DE" sz="3200" b="1" u="sng" dirty="0"/>
              <a:t> </a:t>
            </a:r>
            <a:r>
              <a:rPr lang="de-DE" sz="3200" b="1" u="sng" dirty="0" err="1"/>
              <a:t>kënns</a:t>
            </a:r>
            <a:r>
              <a:rPr lang="de-DE" sz="3200" b="1" u="sng" dirty="0"/>
              <a:t> du? </a:t>
            </a:r>
          </a:p>
          <a:p>
            <a:endParaRPr lang="de-DE" sz="3200" b="1" u="sng" dirty="0"/>
          </a:p>
          <a:p>
            <a:r>
              <a:rPr lang="de-DE" sz="2800" dirty="0"/>
              <a:t>Sicht Äert </a:t>
            </a:r>
            <a:r>
              <a:rPr lang="de-DE" sz="2800" dirty="0">
                <a:solidFill>
                  <a:schemeClr val="accent6"/>
                </a:solidFill>
              </a:rPr>
              <a:t>Heemechtsland </a:t>
            </a:r>
            <a:r>
              <a:rPr lang="de-DE" sz="2800" dirty="0"/>
              <a:t>an Är </a:t>
            </a:r>
            <a:r>
              <a:rPr lang="de-DE" sz="2800" dirty="0">
                <a:solidFill>
                  <a:srgbClr val="87446D"/>
                </a:solidFill>
              </a:rPr>
              <a:t>Heemechtsstad</a:t>
            </a:r>
            <a:r>
              <a:rPr lang="de-DE" sz="2800" dirty="0"/>
              <a:t> op lod.lu!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CC26D8-3412-86B1-2DEA-65E1641A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80" y="2635912"/>
            <a:ext cx="5710823" cy="330968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02C87E1-6992-3ABC-BF2C-9F22B694D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39" y="3533427"/>
            <a:ext cx="2425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4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6F55-D3ED-544C-8DA0-C2145425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07" y="9753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b-LU" b="1" dirty="0"/>
              <a:t>2. Maacht den </a:t>
            </a:r>
            <a:r>
              <a:rPr lang="lb-LU" b="1" dirty="0">
                <a:solidFill>
                  <a:schemeClr val="accent1"/>
                </a:solidFill>
              </a:rPr>
              <a:t>Exercice</a:t>
            </a:r>
            <a:r>
              <a:rPr lang="lb-LU" b="1" dirty="0"/>
              <a:t> op </a:t>
            </a:r>
            <a:r>
              <a:rPr lang="de-DE" u="sng">
                <a:hlinkClick r:id="rId2"/>
              </a:rPr>
              <a:t>https://learningapps.org/12897937</a:t>
            </a:r>
            <a:r>
              <a:rPr lang="de-DE"/>
              <a:t> </a:t>
            </a:r>
            <a:endParaRPr lang="lb-LU" dirty="0"/>
          </a:p>
          <a:p>
            <a:endParaRPr lang="lb-LU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87EC5D-B0A0-6D49-8364-37A96B04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1" y="2015089"/>
            <a:ext cx="6292979" cy="344849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200E491-B576-EB4D-9DF0-4F39D6FAA9C3}"/>
              </a:ext>
            </a:extLst>
          </p:cNvPr>
          <p:cNvSpPr txBox="1"/>
          <p:nvPr/>
        </p:nvSpPr>
        <p:spPr>
          <a:xfrm>
            <a:off x="242207" y="175952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Hausaufgab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DD1E47-4C21-5F4F-ADB9-189DE134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086" y="1895168"/>
            <a:ext cx="4450508" cy="44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F938F543-7887-9744-A7D3-834CE8D80AAD}"/>
              </a:ext>
            </a:extLst>
          </p:cNvPr>
          <p:cNvSpPr txBox="1"/>
          <p:nvPr/>
        </p:nvSpPr>
        <p:spPr>
          <a:xfrm>
            <a:off x="163751" y="971520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3. Notéiert  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7EEEDB-A6AB-0A43-96B6-BD43ED8CAF4F}"/>
              </a:ext>
            </a:extLst>
          </p:cNvPr>
          <p:cNvSpPr txBox="1"/>
          <p:nvPr/>
        </p:nvSpPr>
        <p:spPr>
          <a:xfrm>
            <a:off x="1968901" y="996689"/>
            <a:ext cx="486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d‘</a:t>
            </a:r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Wierder</a:t>
            </a:r>
            <a:r>
              <a:rPr lang="de-DE" sz="2800" b="1" dirty="0"/>
              <a:t> an Äert </a:t>
            </a:r>
            <a:r>
              <a:rPr lang="de-DE" sz="2800" b="1" dirty="0">
                <a:solidFill>
                  <a:schemeClr val="accent6"/>
                </a:solidFill>
              </a:rPr>
              <a:t>Vokabelsheft</a:t>
            </a:r>
            <a:endParaRPr lang="de-DE" b="1" dirty="0">
              <a:solidFill>
                <a:schemeClr val="accent6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B2122C-CCFF-F743-B912-13AF695A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23" y="3554454"/>
            <a:ext cx="4659852" cy="23068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1DBD005-035A-564E-B2D3-FE5AE0CB0C15}"/>
              </a:ext>
            </a:extLst>
          </p:cNvPr>
          <p:cNvSpPr txBox="1"/>
          <p:nvPr/>
        </p:nvSpPr>
        <p:spPr>
          <a:xfrm>
            <a:off x="6812815" y="971520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 memoriséiert </a:t>
            </a:r>
            <a:endParaRPr lang="de-DE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B677F7-FEB8-614A-8005-F088892FFE22}"/>
              </a:ext>
            </a:extLst>
          </p:cNvPr>
          <p:cNvSpPr txBox="1"/>
          <p:nvPr/>
        </p:nvSpPr>
        <p:spPr>
          <a:xfrm>
            <a:off x="9203001" y="971520"/>
            <a:ext cx="180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d‘</a:t>
            </a:r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Wierder</a:t>
            </a:r>
            <a:r>
              <a:rPr lang="de-DE" sz="2800" b="1" dirty="0"/>
              <a:t>!</a:t>
            </a:r>
            <a:endParaRPr lang="de-DE" b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312C22C-836E-904D-B0BB-E912A6F4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00" y="3033495"/>
            <a:ext cx="2487763" cy="282781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D1434F-BC28-FE43-B989-C954BCEE9070}"/>
              </a:ext>
            </a:extLst>
          </p:cNvPr>
          <p:cNvSpPr/>
          <p:nvPr/>
        </p:nvSpPr>
        <p:spPr>
          <a:xfrm>
            <a:off x="163751" y="206140"/>
            <a:ext cx="1165192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Hausaufgaben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D277C4-4D22-E48B-5616-AEF723F6CB97}"/>
              </a:ext>
            </a:extLst>
          </p:cNvPr>
          <p:cNvSpPr txBox="1"/>
          <p:nvPr/>
        </p:nvSpPr>
        <p:spPr>
          <a:xfrm>
            <a:off x="411061" y="1798455"/>
            <a:ext cx="116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Fakultativ!</a:t>
            </a:r>
          </a:p>
        </p:txBody>
      </p:sp>
    </p:spTree>
    <p:extLst>
      <p:ext uri="{BB962C8B-B14F-4D97-AF65-F5344CB8AC3E}">
        <p14:creationId xmlns:p14="http://schemas.microsoft.com/office/powerpoint/2010/main" val="193380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300575" y="346253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1054099"/>
            <a:ext cx="11771171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a sech </a:t>
            </a:r>
          </a:p>
          <a:p>
            <a:r>
              <a:rPr lang="de-DE" sz="2800" b="1"/>
              <a:t>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DE" sz="2800" dirty="0"/>
          </a:p>
          <a:p>
            <a:pPr marL="457200" indent="-457200">
              <a:buFont typeface="Wingdings" pitchFamily="2" charset="2"/>
              <a:buChar char="§"/>
            </a:pPr>
            <a:endParaRPr lang="de-L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D’</a:t>
            </a:r>
            <a:r>
              <a:rPr lang="fr-CH" sz="2800" dirty="0" err="1">
                <a:solidFill>
                  <a:srgbClr val="8E3870"/>
                </a:solidFill>
                <a:highlight>
                  <a:srgbClr val="00FFFF"/>
                </a:highlight>
              </a:rPr>
              <a:t>Sprooch</a:t>
            </a:r>
            <a:r>
              <a:rPr lang="fr-CH" sz="2800" dirty="0" err="1">
                <a:highlight>
                  <a:srgbClr val="00FFFF"/>
                </a:highlight>
              </a:rPr>
              <a:t> am Cours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Moien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Äddi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soen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 a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  <a:r>
              <a:rPr lang="fr-CH" sz="2800" dirty="0">
                <a:highlight>
                  <a:srgbClr val="00FFFF"/>
                </a:highlight>
              </a:rPr>
              <a:t>, </a:t>
            </a:r>
            <a:r>
              <a:rPr lang="fr-CH" sz="2800" dirty="0" err="1">
                <a:highlight>
                  <a:srgbClr val="00FFFF"/>
                </a:highlight>
              </a:rPr>
              <a:t>wéi</a:t>
            </a:r>
            <a:r>
              <a:rPr lang="fr-CH" sz="2800" dirty="0">
                <a:highlight>
                  <a:srgbClr val="00FFFF"/>
                </a:highlight>
              </a:rPr>
              <a:t> et </a:t>
            </a:r>
            <a:r>
              <a:rPr lang="fr-CH" sz="2800" dirty="0" err="1">
                <a:highlight>
                  <a:srgbClr val="00FFFF"/>
                </a:highlight>
              </a:rPr>
              <a:t>geet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Sech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virstellen</a:t>
            </a:r>
            <a:r>
              <a:rPr lang="fr-CH" sz="2800" dirty="0">
                <a:highlight>
                  <a:srgbClr val="00FFFF"/>
                </a:highlight>
              </a:rPr>
              <a:t> an nom </a:t>
            </a:r>
            <a:r>
              <a:rPr lang="fr-CH" sz="2800" dirty="0" err="1">
                <a:solidFill>
                  <a:schemeClr val="accent1"/>
                </a:solidFill>
                <a:highlight>
                  <a:srgbClr val="00FFFF"/>
                </a:highlight>
              </a:rPr>
              <a:t>Numm</a:t>
            </a:r>
            <a:r>
              <a:rPr lang="fr-CH" sz="2800" dirty="0">
                <a:solidFill>
                  <a:schemeClr val="accent1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vun</a:t>
            </a:r>
            <a:r>
              <a:rPr lang="fr-CH" sz="2800" dirty="0">
                <a:highlight>
                  <a:srgbClr val="00FFFF"/>
                </a:highlight>
              </a:rPr>
              <a:t> enger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froen + N-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Reegel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E 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Wuert</a:t>
            </a:r>
            <a:r>
              <a:rPr lang="fr-CH" sz="2800" dirty="0" err="1">
                <a:highlight>
                  <a:srgbClr val="00FFFF"/>
                </a:highlight>
              </a:rPr>
              <a:t> buschtawéieren (D’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Alphabet)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Soen</a:t>
            </a:r>
            <a:r>
              <a:rPr lang="fr-CH" sz="2800" dirty="0">
                <a:highlight>
                  <a:srgbClr val="FFFF00"/>
                </a:highlight>
              </a:rPr>
              <a:t>, vu </a:t>
            </a:r>
            <a:r>
              <a:rPr lang="fr-CH" sz="2800" dirty="0" err="1">
                <a:highlight>
                  <a:srgbClr val="FFFF00"/>
                </a:highlight>
              </a:rPr>
              <a:t>wou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ee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kënnt</a:t>
            </a:r>
            <a:r>
              <a:rPr lang="fr-CH" sz="2800" dirty="0">
                <a:highlight>
                  <a:srgbClr val="FFFF00"/>
                </a:highlight>
              </a:rPr>
              <a:t>, an </a:t>
            </a:r>
            <a:r>
              <a:rPr lang="fr-CH" sz="2800" dirty="0" err="1">
                <a:highlight>
                  <a:srgbClr val="FFFF00"/>
                </a:highlight>
              </a:rPr>
              <a:t>eng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Persoun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duerno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froen (</a:t>
            </a:r>
            <a:r>
              <a:rPr lang="fr-CH" sz="2800" dirty="0" err="1">
                <a:solidFill>
                  <a:schemeClr val="accent6"/>
                </a:solidFill>
                <a:highlight>
                  <a:srgbClr val="FFFF00"/>
                </a:highlight>
              </a:rPr>
              <a:t>Heemechtsland</a:t>
            </a:r>
            <a:r>
              <a:rPr lang="fr-CH" sz="2800" dirty="0" err="1">
                <a:highlight>
                  <a:srgbClr val="FFFF00"/>
                </a:highlight>
              </a:rPr>
              <a:t>)</a:t>
            </a:r>
            <a:endParaRPr lang="fr-CH" sz="2800" dirty="0"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/>
              <a:t>a </a:t>
            </a: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(en)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</a:p>
          <a:p>
            <a:r>
              <a:rPr lang="fr-CH" sz="2800" dirty="0" err="1"/>
              <a:t>froen</a:t>
            </a:r>
            <a:endParaRPr lang="fr-CH" sz="2800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7C44E9-B644-0A41-3D52-00F2D79D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4" y="1803427"/>
            <a:ext cx="2726289" cy="20206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AB8D63-CF71-3034-471F-85934A9A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22" y="1866576"/>
            <a:ext cx="2552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3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248407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B2F9CF-54D1-514C-B57F-96C834CFB02F}"/>
              </a:ext>
            </a:extLst>
          </p:cNvPr>
          <p:cNvSpPr txBox="1"/>
          <p:nvPr/>
        </p:nvSpPr>
        <p:spPr>
          <a:xfrm>
            <a:off x="242207" y="1027159"/>
            <a:ext cx="1020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7446D"/>
                </a:solidFill>
              </a:rPr>
              <a:t>S</a:t>
            </a:r>
            <a:r>
              <a:rPr lang="de-DE" sz="2400" b="1" u="sng" dirty="0"/>
              <a:t>.14: </a:t>
            </a:r>
            <a:r>
              <a:rPr lang="de-DE" sz="2400" b="1" dirty="0"/>
              <a:t>Liest                    an ënnersträicht                      d‘</a:t>
            </a:r>
            <a:r>
              <a:rPr lang="de-DE" sz="2400" b="1" dirty="0">
                <a:solidFill>
                  <a:schemeClr val="accent6"/>
                </a:solidFill>
              </a:rPr>
              <a:t>Land</a:t>
            </a:r>
            <a:r>
              <a:rPr lang="de-DE" sz="2400" b="1" dirty="0"/>
              <a:t> an d‘</a:t>
            </a:r>
            <a:r>
              <a:rPr lang="de-DE" sz="2400" b="1" dirty="0">
                <a:solidFill>
                  <a:srgbClr val="87446D"/>
                </a:solidFill>
              </a:rPr>
              <a:t>Stad</a:t>
            </a:r>
            <a:r>
              <a:rPr lang="de-DE" sz="2400" b="1" dirty="0"/>
              <a:t>! </a:t>
            </a:r>
            <a:endParaRPr lang="de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DCD430-DBB4-AA4A-8144-04C2C7B9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3" y="890493"/>
            <a:ext cx="1113366" cy="11133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F46D398-929A-EE4B-9D22-B6A3111C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21" y="890493"/>
            <a:ext cx="1113366" cy="1019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1B0B442-5485-4442-A72C-D684513A4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104" y="2574397"/>
            <a:ext cx="4432300" cy="40132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EBB76E-C488-4E4B-B109-6932AAED42C8}"/>
              </a:ext>
            </a:extLst>
          </p:cNvPr>
          <p:cNvSpPr txBox="1"/>
          <p:nvPr/>
        </p:nvSpPr>
        <p:spPr>
          <a:xfrm>
            <a:off x="326571" y="2518894"/>
            <a:ext cx="569181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3200" b="1" u="sng" dirty="0"/>
              <a:t>Beispill</a:t>
            </a:r>
          </a:p>
          <a:p>
            <a:endParaRPr lang="lb-LU" sz="3200" dirty="0"/>
          </a:p>
          <a:p>
            <a:r>
              <a:rPr lang="lb-LU" sz="3200" dirty="0"/>
              <a:t>D’</a:t>
            </a:r>
            <a:r>
              <a:rPr lang="lb-LU" sz="3200" dirty="0">
                <a:solidFill>
                  <a:schemeClr val="accent6"/>
                </a:solidFill>
                <a:highlight>
                  <a:srgbClr val="FFFF00"/>
                </a:highlight>
              </a:rPr>
              <a:t>Heemechtsland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FFFF00"/>
                </a:highlight>
              </a:rPr>
              <a:t>Frankräich</a:t>
            </a:r>
            <a:r>
              <a:rPr lang="lb-LU" sz="3200" dirty="0"/>
              <a:t>.</a:t>
            </a:r>
          </a:p>
          <a:p>
            <a:r>
              <a:rPr lang="lb-LU" sz="3200" dirty="0"/>
              <a:t>D’</a:t>
            </a:r>
            <a:r>
              <a:rPr lang="lb-LU" sz="3200" dirty="0">
                <a:solidFill>
                  <a:srgbClr val="87446D"/>
                </a:solidFill>
                <a:highlight>
                  <a:srgbClr val="00FFFF"/>
                </a:highlight>
              </a:rPr>
              <a:t>Heemechtsstad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00FFFF"/>
                </a:highlight>
              </a:rPr>
              <a:t>Metz</a:t>
            </a:r>
            <a:endParaRPr lang="de-DE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BBB89FD0-33E7-6E4A-B591-C959742741FA}"/>
                  </a:ext>
                </a:extLst>
              </p14:cNvPr>
              <p14:cNvContentPartPr/>
              <p14:nvPr/>
            </p14:nvContentPartPr>
            <p14:xfrm>
              <a:off x="6919107" y="6040293"/>
              <a:ext cx="1253160" cy="309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BBB89FD0-33E7-6E4A-B591-C959742741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5467" y="5932653"/>
                <a:ext cx="1360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43CF3C16-DB23-DA44-B5B8-081906E4C1B8}"/>
                  </a:ext>
                </a:extLst>
              </p14:cNvPr>
              <p14:cNvContentPartPr/>
              <p14:nvPr/>
            </p14:nvContentPartPr>
            <p14:xfrm>
              <a:off x="8800107" y="6072693"/>
              <a:ext cx="628560" cy="1368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43CF3C16-DB23-DA44-B5B8-081906E4C1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6467" y="5964693"/>
                <a:ext cx="73620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A39CB5B9-49F1-375E-3C59-F921657A6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6680" y="2518894"/>
            <a:ext cx="1369622" cy="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6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197928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3089555-2E61-134A-8EEF-055FB1A8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64" y="2603563"/>
            <a:ext cx="4533900" cy="39878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374509DE-18D5-C44D-BFCF-8BCB517E9FB9}"/>
              </a:ext>
            </a:extLst>
          </p:cNvPr>
          <p:cNvSpPr txBox="1"/>
          <p:nvPr/>
        </p:nvSpPr>
        <p:spPr>
          <a:xfrm>
            <a:off x="476934" y="2863910"/>
            <a:ext cx="3208314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lb-LU" sz="3200" dirty="0"/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solidFill>
                  <a:schemeClr val="accent6"/>
                </a:solidFill>
                <a:highlight>
                  <a:srgbClr val="FFFF00"/>
                </a:highlight>
              </a:rPr>
              <a:t>Land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FFFF00"/>
                </a:highlight>
              </a:rPr>
              <a:t>China</a:t>
            </a:r>
            <a:r>
              <a:rPr lang="lb-LU" sz="3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solidFill>
                  <a:srgbClr val="87446D"/>
                </a:solidFill>
                <a:highlight>
                  <a:srgbClr val="00FFFF"/>
                </a:highlight>
              </a:rPr>
              <a:t>Stad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00FFFF"/>
                </a:highlight>
              </a:rPr>
              <a:t>Beijing</a:t>
            </a:r>
            <a:r>
              <a:rPr lang="lb-LU" sz="32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01B00454-6A44-FB42-B737-9D8BC86F0CA0}"/>
                  </a:ext>
                </a:extLst>
              </p14:cNvPr>
              <p14:cNvContentPartPr/>
              <p14:nvPr/>
            </p14:nvContentPartPr>
            <p14:xfrm>
              <a:off x="7158147" y="6248373"/>
              <a:ext cx="847440" cy="2988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01B00454-6A44-FB42-B737-9D8BC86F0C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04147" y="6140373"/>
                <a:ext cx="955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A9A353C-D4E6-6D4B-BF79-CF1F83BFFEC9}"/>
                  </a:ext>
                </a:extLst>
              </p14:cNvPr>
              <p14:cNvContentPartPr/>
              <p14:nvPr/>
            </p14:nvContentPartPr>
            <p14:xfrm>
              <a:off x="9010347" y="5845173"/>
              <a:ext cx="713880" cy="622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A9A353C-D4E6-6D4B-BF79-CF1F83BFFE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56707" y="5737173"/>
                <a:ext cx="821520" cy="277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C94D0469-9800-2248-95E4-90C4FE85D285}"/>
              </a:ext>
            </a:extLst>
          </p:cNvPr>
          <p:cNvSpPr txBox="1"/>
          <p:nvPr/>
        </p:nvSpPr>
        <p:spPr>
          <a:xfrm>
            <a:off x="242207" y="823809"/>
            <a:ext cx="731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7446D"/>
                </a:solidFill>
              </a:rPr>
              <a:t>S</a:t>
            </a:r>
            <a:r>
              <a:rPr lang="de-DE" sz="2400" b="1" u="sng" dirty="0"/>
              <a:t>.14: </a:t>
            </a:r>
            <a:r>
              <a:rPr lang="de-DE" sz="2400" b="1" dirty="0"/>
              <a:t>Liest an ënnersträicht d‘</a:t>
            </a:r>
            <a:r>
              <a:rPr lang="de-DE" sz="2400" b="1" dirty="0">
                <a:solidFill>
                  <a:schemeClr val="accent6"/>
                </a:solidFill>
              </a:rPr>
              <a:t>Land</a:t>
            </a:r>
            <a:r>
              <a:rPr lang="de-DE" sz="2400" b="1" dirty="0"/>
              <a:t> an d‘</a:t>
            </a:r>
            <a:r>
              <a:rPr lang="de-DE" sz="2400" b="1" dirty="0">
                <a:solidFill>
                  <a:srgbClr val="87446D"/>
                </a:solidFill>
              </a:rPr>
              <a:t>Stad</a:t>
            </a:r>
            <a:r>
              <a:rPr lang="de-DE" sz="2400" b="1" dirty="0"/>
              <a:t>! 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DD13EE-032B-7D6D-80C2-272537E30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9664" y="3057265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265048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5CBDE8-FD62-E14F-9247-1156A0EC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64" y="2398487"/>
            <a:ext cx="5054600" cy="405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245C3D-FB82-2E4F-A219-6371E41C0E1D}"/>
              </a:ext>
            </a:extLst>
          </p:cNvPr>
          <p:cNvSpPr txBox="1"/>
          <p:nvPr/>
        </p:nvSpPr>
        <p:spPr>
          <a:xfrm>
            <a:off x="246343" y="2728727"/>
            <a:ext cx="3651769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lb-LU" sz="3200" dirty="0"/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highlight>
                  <a:srgbClr val="FFFF00"/>
                </a:highlight>
              </a:rPr>
              <a:t>Land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FFFF00"/>
                </a:highlight>
              </a:rPr>
              <a:t>Amerika</a:t>
            </a:r>
            <a:r>
              <a:rPr lang="lb-LU" sz="3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highlight>
                  <a:srgbClr val="00FFFF"/>
                </a:highlight>
              </a:rPr>
              <a:t>Stad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00FFFF"/>
                </a:highlight>
              </a:rPr>
              <a:t>New York</a:t>
            </a:r>
            <a:r>
              <a:rPr lang="lb-LU" sz="32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DF798FDB-2B83-D541-B6AD-69404AC49A56}"/>
                  </a:ext>
                </a:extLst>
              </p14:cNvPr>
              <p14:cNvContentPartPr/>
              <p14:nvPr/>
            </p14:nvContentPartPr>
            <p14:xfrm>
              <a:off x="6647307" y="6074133"/>
              <a:ext cx="1128600" cy="540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DF798FDB-2B83-D541-B6AD-69404AC49A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3667" y="5966493"/>
                <a:ext cx="12362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DD952A0-C6C0-5F49-B286-B8CD69E3381D}"/>
                  </a:ext>
                </a:extLst>
              </p14:cNvPr>
              <p14:cNvContentPartPr/>
              <p14:nvPr/>
            </p14:nvContentPartPr>
            <p14:xfrm>
              <a:off x="8923947" y="5718093"/>
              <a:ext cx="10569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DD952A0-C6C0-5F49-B286-B8CD69E338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0307" y="5610093"/>
                <a:ext cx="11646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EAABCD00-8C18-B64C-947E-465D80C92F2E}"/>
              </a:ext>
            </a:extLst>
          </p:cNvPr>
          <p:cNvSpPr txBox="1"/>
          <p:nvPr/>
        </p:nvSpPr>
        <p:spPr>
          <a:xfrm>
            <a:off x="242207" y="900880"/>
            <a:ext cx="731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7446D"/>
                </a:solidFill>
              </a:rPr>
              <a:t>S</a:t>
            </a:r>
            <a:r>
              <a:rPr lang="de-DE" sz="2400" b="1" u="sng" dirty="0"/>
              <a:t>.14: </a:t>
            </a:r>
            <a:r>
              <a:rPr lang="de-DE" sz="2400" b="1" dirty="0"/>
              <a:t>Liest an ënnersträicht d‘</a:t>
            </a:r>
            <a:r>
              <a:rPr lang="de-DE" sz="2400" b="1" dirty="0">
                <a:solidFill>
                  <a:schemeClr val="accent6"/>
                </a:solidFill>
              </a:rPr>
              <a:t>Land</a:t>
            </a:r>
            <a:r>
              <a:rPr lang="de-DE" sz="2400" b="1" dirty="0"/>
              <a:t> an d‘</a:t>
            </a:r>
            <a:r>
              <a:rPr lang="de-DE" sz="2400" b="1" dirty="0">
                <a:solidFill>
                  <a:srgbClr val="87446D"/>
                </a:solidFill>
              </a:rPr>
              <a:t>Stad</a:t>
            </a:r>
            <a:r>
              <a:rPr lang="de-DE" sz="2400" b="1" dirty="0"/>
              <a:t>! </a:t>
            </a:r>
            <a:endParaRPr lang="de-DE"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13E72A-82A5-CE45-D831-AC76C10AF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8835" y="3249118"/>
            <a:ext cx="1581046" cy="8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171007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8" name="Picture 4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5F894D4F-0A35-B341-B722-3696F20C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743" y="2095111"/>
            <a:ext cx="4826000" cy="45339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4E187DEB-76D3-3946-96D9-556D7722E2AF}"/>
              </a:ext>
            </a:extLst>
          </p:cNvPr>
          <p:cNvSpPr txBox="1"/>
          <p:nvPr/>
        </p:nvSpPr>
        <p:spPr>
          <a:xfrm>
            <a:off x="242207" y="2871368"/>
            <a:ext cx="363650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lb-LU" sz="3200" dirty="0"/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highlight>
                  <a:srgbClr val="FFFF00"/>
                </a:highlight>
              </a:rPr>
              <a:t>Land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FFFF00"/>
                </a:highlight>
              </a:rPr>
              <a:t>Russland</a:t>
            </a:r>
            <a:r>
              <a:rPr lang="lb-LU" sz="3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highlight>
                  <a:srgbClr val="00FFFF"/>
                </a:highlight>
              </a:rPr>
              <a:t>Stad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00FFFF"/>
                </a:highlight>
              </a:rPr>
              <a:t>Moskau</a:t>
            </a:r>
            <a:r>
              <a:rPr lang="lb-LU" sz="32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A934567-E268-7B4E-89F6-627FD08C5182}"/>
                  </a:ext>
                </a:extLst>
              </p14:cNvPr>
              <p14:cNvContentPartPr/>
              <p14:nvPr/>
            </p14:nvContentPartPr>
            <p14:xfrm>
              <a:off x="5663787" y="6130653"/>
              <a:ext cx="988920" cy="331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A934567-E268-7B4E-89F6-627FD08C51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9787" y="6022653"/>
                <a:ext cx="10965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BCCB5DD-8E3F-B442-AB58-7D79DAF7C567}"/>
                  </a:ext>
                </a:extLst>
              </p14:cNvPr>
              <p14:cNvContentPartPr/>
              <p14:nvPr/>
            </p14:nvContentPartPr>
            <p14:xfrm>
              <a:off x="7796427" y="5720253"/>
              <a:ext cx="1188360" cy="406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BCCB5DD-8E3F-B442-AB58-7D79DAF7C5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2787" y="5612613"/>
                <a:ext cx="1296000" cy="2563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70B65CC2-1501-D44C-9ED3-7559B3158FDF}"/>
              </a:ext>
            </a:extLst>
          </p:cNvPr>
          <p:cNvSpPr txBox="1"/>
          <p:nvPr/>
        </p:nvSpPr>
        <p:spPr>
          <a:xfrm>
            <a:off x="242207" y="757676"/>
            <a:ext cx="731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7446D"/>
                </a:solidFill>
              </a:rPr>
              <a:t>S</a:t>
            </a:r>
            <a:r>
              <a:rPr lang="de-DE" sz="2400" b="1" u="sng" dirty="0"/>
              <a:t>.14: </a:t>
            </a:r>
            <a:r>
              <a:rPr lang="de-DE" sz="2400" b="1" dirty="0"/>
              <a:t>Liest an ënnersträicht d‘</a:t>
            </a:r>
            <a:r>
              <a:rPr lang="de-DE" sz="2400" b="1" dirty="0">
                <a:solidFill>
                  <a:schemeClr val="accent6"/>
                </a:solidFill>
              </a:rPr>
              <a:t>Land</a:t>
            </a:r>
            <a:r>
              <a:rPr lang="de-DE" sz="2400" b="1" dirty="0"/>
              <a:t> an d‘</a:t>
            </a:r>
            <a:r>
              <a:rPr lang="de-DE" sz="2400" b="1" dirty="0">
                <a:solidFill>
                  <a:srgbClr val="87446D"/>
                </a:solidFill>
              </a:rPr>
              <a:t>Stad</a:t>
            </a:r>
            <a:r>
              <a:rPr lang="de-DE" sz="2400" b="1" dirty="0"/>
              <a:t>! 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26A3DC-C3B2-C3AE-7356-BF23FF779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6097" y="2471917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116709" y="150888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12" name="Picture 4" descr="Text&#10;&#10;Description automatically generated">
            <a:extLst>
              <a:ext uri="{FF2B5EF4-FFF2-40B4-BE49-F238E27FC236}">
                <a16:creationId xmlns:a16="http://schemas.microsoft.com/office/drawing/2014/main" id="{A0748F66-B790-F242-8264-69BB480A9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74" y="2198815"/>
            <a:ext cx="4346694" cy="4368482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84F0249E-A37C-EA48-AAFD-1FC7DE6286AE}"/>
              </a:ext>
            </a:extLst>
          </p:cNvPr>
          <p:cNvSpPr txBox="1"/>
          <p:nvPr/>
        </p:nvSpPr>
        <p:spPr>
          <a:xfrm>
            <a:off x="116643" y="2079749"/>
            <a:ext cx="3541932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lb-LU" sz="3200" dirty="0"/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solidFill>
                  <a:schemeClr val="accent6"/>
                </a:solidFill>
                <a:highlight>
                  <a:srgbClr val="FFFF00"/>
                </a:highlight>
              </a:rPr>
              <a:t>Land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FFFF00"/>
                </a:highlight>
              </a:rPr>
              <a:t>d’Belsch</a:t>
            </a:r>
            <a:r>
              <a:rPr lang="lb-LU" sz="3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lb-LU" sz="3200" dirty="0"/>
              <a:t>D</a:t>
            </a:r>
            <a:r>
              <a:rPr lang="lb-LU" sz="3200" dirty="0">
                <a:solidFill>
                  <a:srgbClr val="87446D"/>
                </a:solidFill>
              </a:rPr>
              <a:t>’</a:t>
            </a:r>
            <a:r>
              <a:rPr lang="lb-LU" sz="3200" dirty="0">
                <a:solidFill>
                  <a:srgbClr val="87446D"/>
                </a:solidFill>
                <a:highlight>
                  <a:srgbClr val="00FFFF"/>
                </a:highlight>
              </a:rPr>
              <a:t>Stad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00FFFF"/>
                </a:highlight>
              </a:rPr>
              <a:t>Bréissel</a:t>
            </a:r>
            <a:r>
              <a:rPr lang="lb-LU" sz="3200" dirty="0"/>
              <a:t>.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C040647-4092-C646-88A5-87EFD326741C}"/>
              </a:ext>
            </a:extLst>
          </p:cNvPr>
          <p:cNvSpPr txBox="1"/>
          <p:nvPr/>
        </p:nvSpPr>
        <p:spPr>
          <a:xfrm>
            <a:off x="354563" y="6139543"/>
            <a:ext cx="473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dirty="0"/>
              <a:t>Belsch = </a:t>
            </a:r>
            <a:r>
              <a:rPr lang="lb-LU" dirty="0">
                <a:solidFill>
                  <a:srgbClr val="FF0000"/>
                </a:solidFill>
              </a:rPr>
              <a:t>weiblech</a:t>
            </a:r>
            <a:r>
              <a:rPr lang="lb-LU" dirty="0"/>
              <a:t> = Ech kommen aus </a:t>
            </a:r>
            <a:r>
              <a:rPr lang="lb-LU" b="1" dirty="0">
                <a:solidFill>
                  <a:srgbClr val="FF0000"/>
                </a:solidFill>
              </a:rPr>
              <a:t>der</a:t>
            </a:r>
            <a:r>
              <a:rPr lang="lb-LU" dirty="0"/>
              <a:t> Belsch.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3EFCBA8-30C7-5A4F-806E-AD70FA9BCA75}"/>
                  </a:ext>
                </a:extLst>
              </p14:cNvPr>
              <p14:cNvContentPartPr/>
              <p14:nvPr/>
            </p14:nvContentPartPr>
            <p14:xfrm>
              <a:off x="6467667" y="6318213"/>
              <a:ext cx="901080" cy="259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3EFCBA8-30C7-5A4F-806E-AD70FA9BCA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4027" y="6210573"/>
                <a:ext cx="10087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9B22E4C3-0326-FD4E-A434-CAE850B79128}"/>
                  </a:ext>
                </a:extLst>
              </p14:cNvPr>
              <p14:cNvContentPartPr/>
              <p14:nvPr/>
            </p14:nvContentPartPr>
            <p14:xfrm>
              <a:off x="8755107" y="5974773"/>
              <a:ext cx="686160" cy="864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9B22E4C3-0326-FD4E-A434-CAE850B791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1107" y="5867133"/>
                <a:ext cx="793800" cy="2242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0CA20B9-C2EE-D948-9C2A-5397C0B28E59}"/>
              </a:ext>
            </a:extLst>
          </p:cNvPr>
          <p:cNvSpPr txBox="1"/>
          <p:nvPr/>
        </p:nvSpPr>
        <p:spPr>
          <a:xfrm>
            <a:off x="116709" y="716778"/>
            <a:ext cx="731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7446D"/>
                </a:solidFill>
              </a:rPr>
              <a:t>S</a:t>
            </a:r>
            <a:r>
              <a:rPr lang="de-DE" sz="2400" b="1" u="sng" dirty="0"/>
              <a:t>.14: </a:t>
            </a:r>
            <a:r>
              <a:rPr lang="de-DE" sz="2400" b="1" dirty="0"/>
              <a:t>Liest an ënnersträicht d‘</a:t>
            </a:r>
            <a:r>
              <a:rPr lang="de-DE" sz="2400" b="1" dirty="0">
                <a:solidFill>
                  <a:schemeClr val="accent6"/>
                </a:solidFill>
              </a:rPr>
              <a:t>Land</a:t>
            </a:r>
            <a:r>
              <a:rPr lang="de-DE" sz="2400" b="1" dirty="0"/>
              <a:t> an d‘</a:t>
            </a:r>
            <a:r>
              <a:rPr lang="de-DE" sz="2400" b="1" dirty="0">
                <a:solidFill>
                  <a:srgbClr val="87446D"/>
                </a:solidFill>
              </a:rPr>
              <a:t>Stad</a:t>
            </a:r>
            <a:r>
              <a:rPr lang="de-DE" sz="2400" b="1" dirty="0"/>
              <a:t>! 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F0965D-D3B5-6B72-2675-E13F06A53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614" y="2801458"/>
            <a:ext cx="152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CDC2332-DAD6-8040-8D1E-19243E0ABC9B}"/>
              </a:ext>
            </a:extLst>
          </p:cNvPr>
          <p:cNvSpPr txBox="1"/>
          <p:nvPr/>
        </p:nvSpPr>
        <p:spPr>
          <a:xfrm>
            <a:off x="242207" y="199807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/>
              <a:t>D'Heemechtsland</a:t>
            </a:r>
            <a:endParaRPr lang="de-DE" sz="2400" dirty="0"/>
          </a:p>
        </p:txBody>
      </p:sp>
      <p:pic>
        <p:nvPicPr>
          <p:cNvPr id="10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185148D-16B6-2C49-8C07-DDCCEF4F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76" y="2178175"/>
            <a:ext cx="5308600" cy="43307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F51ADF43-21B2-6341-B210-F91DC6CE434E}"/>
              </a:ext>
            </a:extLst>
          </p:cNvPr>
          <p:cNvSpPr txBox="1"/>
          <p:nvPr/>
        </p:nvSpPr>
        <p:spPr>
          <a:xfrm>
            <a:off x="328804" y="2421662"/>
            <a:ext cx="4109395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lb-LU" sz="3200" dirty="0"/>
          </a:p>
          <a:p>
            <a:pPr algn="just">
              <a:lnSpc>
                <a:spcPct val="150000"/>
              </a:lnSpc>
            </a:pPr>
            <a:r>
              <a:rPr lang="lb-LU" sz="3200" dirty="0"/>
              <a:t>D’</a:t>
            </a:r>
            <a:r>
              <a:rPr lang="lb-LU" sz="3200" dirty="0">
                <a:solidFill>
                  <a:schemeClr val="accent6"/>
                </a:solidFill>
                <a:highlight>
                  <a:srgbClr val="FFFF00"/>
                </a:highlight>
              </a:rPr>
              <a:t>Land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FFFF00"/>
                </a:highlight>
              </a:rPr>
              <a:t>Däitschland</a:t>
            </a:r>
            <a:r>
              <a:rPr lang="lb-LU" sz="3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lb-LU" sz="3200" dirty="0"/>
              <a:t>D</a:t>
            </a:r>
            <a:r>
              <a:rPr lang="lb-LU" sz="3200" dirty="0">
                <a:solidFill>
                  <a:srgbClr val="87446D"/>
                </a:solidFill>
                <a:highlight>
                  <a:srgbClr val="00FFFF"/>
                </a:highlight>
              </a:rPr>
              <a:t>’Stad</a:t>
            </a:r>
            <a:r>
              <a:rPr lang="lb-LU" sz="3200" dirty="0"/>
              <a:t> ass </a:t>
            </a:r>
            <a:r>
              <a:rPr lang="lb-LU" sz="3200" dirty="0">
                <a:highlight>
                  <a:srgbClr val="00FFFF"/>
                </a:highlight>
              </a:rPr>
              <a:t>Tréier.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BCFF129-2498-A447-8E9A-3C09F6A4C310}"/>
                  </a:ext>
                </a:extLst>
              </p14:cNvPr>
              <p14:cNvContentPartPr/>
              <p14:nvPr/>
            </p14:nvContentPartPr>
            <p14:xfrm>
              <a:off x="6832707" y="6134613"/>
              <a:ext cx="72360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BCFF129-2498-A447-8E9A-3C09F6A4C3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9067" y="6026973"/>
                <a:ext cx="831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9E288A0C-3013-914A-8300-88EE4F8F5265}"/>
                  </a:ext>
                </a:extLst>
              </p14:cNvPr>
              <p14:cNvContentPartPr/>
              <p14:nvPr/>
            </p14:nvContentPartPr>
            <p14:xfrm>
              <a:off x="8768067" y="5744013"/>
              <a:ext cx="1487160" cy="1764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9E288A0C-3013-914A-8300-88EE4F8F52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14427" y="5636013"/>
                <a:ext cx="1594800" cy="233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E820F06C-A369-2C41-84FC-0278F434D83D}"/>
              </a:ext>
            </a:extLst>
          </p:cNvPr>
          <p:cNvSpPr txBox="1"/>
          <p:nvPr/>
        </p:nvSpPr>
        <p:spPr>
          <a:xfrm>
            <a:off x="242207" y="836415"/>
            <a:ext cx="731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7446D"/>
                </a:solidFill>
              </a:rPr>
              <a:t>S</a:t>
            </a:r>
            <a:r>
              <a:rPr lang="de-DE" sz="2400" b="1" u="sng" dirty="0"/>
              <a:t>.14: </a:t>
            </a:r>
            <a:r>
              <a:rPr lang="de-DE" sz="2400" b="1" dirty="0"/>
              <a:t>Liest an ënnersträicht d‘</a:t>
            </a:r>
            <a:r>
              <a:rPr lang="de-DE" sz="2400" b="1" dirty="0">
                <a:solidFill>
                  <a:schemeClr val="accent6"/>
                </a:solidFill>
              </a:rPr>
              <a:t>Land</a:t>
            </a:r>
            <a:r>
              <a:rPr lang="de-DE" sz="2400" b="1" dirty="0"/>
              <a:t> an d‘</a:t>
            </a:r>
            <a:r>
              <a:rPr lang="de-DE" sz="2400" b="1" dirty="0">
                <a:solidFill>
                  <a:srgbClr val="87446D"/>
                </a:solidFill>
              </a:rPr>
              <a:t>Stad</a:t>
            </a:r>
            <a:r>
              <a:rPr lang="de-DE" sz="2400" b="1" dirty="0"/>
              <a:t>! 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A4C1BD-9E15-3719-C9E5-96676A308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8199" y="2814783"/>
            <a:ext cx="1397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.A1 Informatiounen " id="{7318C481-6BC8-A342-9CBC-006B33A57499}" vid="{5D98B878-E496-AE40-BE6E-EEFF8F65CE4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684</Words>
  <Application>Microsoft Macintosh PowerPoint</Application>
  <PresentationFormat>Breitbild</PresentationFormat>
  <Paragraphs>174</Paragraphs>
  <Slides>26</Slides>
  <Notes>1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Ausnamen (exception)</vt:lpstr>
      <vt:lpstr> Ausnamen (exception)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Affirmativ ✅ an negativ ❌ äntwerten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 Lu21768  Lëtzebuerg, de ...2020</dc:title>
  <dc:creator>FEYDER Tessy</dc:creator>
  <cp:lastModifiedBy>FEYDER Tessy</cp:lastModifiedBy>
  <cp:revision>50</cp:revision>
  <dcterms:created xsi:type="dcterms:W3CDTF">2020-09-30T15:45:28Z</dcterms:created>
  <dcterms:modified xsi:type="dcterms:W3CDTF">2025-03-07T10:50:15Z</dcterms:modified>
</cp:coreProperties>
</file>